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xml" ContentType="application/vnd.openxmlformats-officedocument.presentationml.notesSlide+xml"/>
  <Override PartName="/ppt/tags/tag47.xml" ContentType="application/vnd.openxmlformats-officedocument.presentationml.tags+xml"/>
  <Override PartName="/ppt/notesSlides/notesSlide3.xml" ContentType="application/vnd.openxmlformats-officedocument.presentationml.notesSlide+xml"/>
  <Override PartName="/ppt/tags/tag48.xml" ContentType="application/vnd.openxmlformats-officedocument.presentationml.tags+xml"/>
  <Override PartName="/ppt/notesSlides/notesSlide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6.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8.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0.xml" ContentType="application/vnd.openxmlformats-officedocument.presentationml.notesSlide+xml"/>
  <Override PartName="/ppt/tags/tag87.xml" ContentType="application/vnd.openxmlformats-officedocument.presentationml.tags+xml"/>
  <Override PartName="/ppt/notesSlides/notesSlide1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2.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13.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1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5.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6.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7.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18.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9.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20.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21.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22.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23.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24.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25.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26.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27.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28.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notesSlides/notesSlide29.xml" ContentType="application/vnd.openxmlformats-officedocument.presentationml.notesSlide+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notesSlides/notesSlide30.xml" ContentType="application/vnd.openxmlformats-officedocument.presentationml.notesSlide+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31.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32.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33.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34.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35.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notesSlides/notesSlide36.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37.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notesSlides/notesSlide38.xml" ContentType="application/vnd.openxmlformats-officedocument.presentationml.notesSlide+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4"/>
  </p:notesMasterIdLst>
  <p:handoutMasterIdLst>
    <p:handoutMasterId r:id="rId105"/>
  </p:handoutMasterIdLst>
  <p:sldIdLst>
    <p:sldId id="256" r:id="rId2"/>
    <p:sldId id="462" r:id="rId3"/>
    <p:sldId id="463" r:id="rId4"/>
    <p:sldId id="452" r:id="rId5"/>
    <p:sldId id="466" r:id="rId6"/>
    <p:sldId id="465" r:id="rId7"/>
    <p:sldId id="443" r:id="rId8"/>
    <p:sldId id="430" r:id="rId9"/>
    <p:sldId id="497" r:id="rId10"/>
    <p:sldId id="431" r:id="rId11"/>
    <p:sldId id="432" r:id="rId12"/>
    <p:sldId id="433" r:id="rId13"/>
    <p:sldId id="483" r:id="rId14"/>
    <p:sldId id="464" r:id="rId15"/>
    <p:sldId id="346" r:id="rId16"/>
    <p:sldId id="397" r:id="rId17"/>
    <p:sldId id="402" r:id="rId18"/>
    <p:sldId id="347" r:id="rId19"/>
    <p:sldId id="439" r:id="rId20"/>
    <p:sldId id="373" r:id="rId21"/>
    <p:sldId id="470" r:id="rId22"/>
    <p:sldId id="489" r:id="rId23"/>
    <p:sldId id="444" r:id="rId24"/>
    <p:sldId id="494" r:id="rId25"/>
    <p:sldId id="476" r:id="rId26"/>
    <p:sldId id="490" r:id="rId27"/>
    <p:sldId id="496" r:id="rId28"/>
    <p:sldId id="374" r:id="rId29"/>
    <p:sldId id="491" r:id="rId30"/>
    <p:sldId id="493" r:id="rId31"/>
    <p:sldId id="495" r:id="rId32"/>
    <p:sldId id="477" r:id="rId33"/>
    <p:sldId id="284" r:id="rId34"/>
    <p:sldId id="478" r:id="rId35"/>
    <p:sldId id="479" r:id="rId36"/>
    <p:sldId id="267" r:id="rId37"/>
    <p:sldId id="445" r:id="rId38"/>
    <p:sldId id="400" r:id="rId39"/>
    <p:sldId id="446" r:id="rId40"/>
    <p:sldId id="459" r:id="rId41"/>
    <p:sldId id="460" r:id="rId42"/>
    <p:sldId id="442" r:id="rId43"/>
    <p:sldId id="260" r:id="rId44"/>
    <p:sldId id="441" r:id="rId45"/>
    <p:sldId id="385" r:id="rId46"/>
    <p:sldId id="387" r:id="rId47"/>
    <p:sldId id="436" r:id="rId48"/>
    <p:sldId id="437" r:id="rId49"/>
    <p:sldId id="449" r:id="rId50"/>
    <p:sldId id="454" r:id="rId51"/>
    <p:sldId id="469" r:id="rId52"/>
    <p:sldId id="377" r:id="rId53"/>
    <p:sldId id="484" r:id="rId54"/>
    <p:sldId id="480" r:id="rId55"/>
    <p:sldId id="406" r:id="rId56"/>
    <p:sldId id="448" r:id="rId57"/>
    <p:sldId id="475" r:id="rId58"/>
    <p:sldId id="471" r:id="rId59"/>
    <p:sldId id="472" r:id="rId60"/>
    <p:sldId id="273" r:id="rId61"/>
    <p:sldId id="473" r:id="rId62"/>
    <p:sldId id="288" r:id="rId63"/>
    <p:sldId id="276" r:id="rId64"/>
    <p:sldId id="474" r:id="rId65"/>
    <p:sldId id="487" r:id="rId66"/>
    <p:sldId id="482" r:id="rId67"/>
    <p:sldId id="376" r:id="rId68"/>
    <p:sldId id="404" r:id="rId69"/>
    <p:sldId id="455" r:id="rId70"/>
    <p:sldId id="405" r:id="rId71"/>
    <p:sldId id="485" r:id="rId72"/>
    <p:sldId id="440" r:id="rId73"/>
    <p:sldId id="348" r:id="rId74"/>
    <p:sldId id="349" r:id="rId75"/>
    <p:sldId id="350" r:id="rId76"/>
    <p:sldId id="351" r:id="rId77"/>
    <p:sldId id="384" r:id="rId78"/>
    <p:sldId id="386" r:id="rId79"/>
    <p:sldId id="388" r:id="rId80"/>
    <p:sldId id="453" r:id="rId81"/>
    <p:sldId id="389" r:id="rId82"/>
    <p:sldId id="391" r:id="rId83"/>
    <p:sldId id="392" r:id="rId84"/>
    <p:sldId id="393" r:id="rId85"/>
    <p:sldId id="394" r:id="rId86"/>
    <p:sldId id="450" r:id="rId87"/>
    <p:sldId id="451" r:id="rId88"/>
    <p:sldId id="456" r:id="rId89"/>
    <p:sldId id="372" r:id="rId90"/>
    <p:sldId id="457" r:id="rId91"/>
    <p:sldId id="461" r:id="rId92"/>
    <p:sldId id="428" r:id="rId93"/>
    <p:sldId id="486" r:id="rId94"/>
    <p:sldId id="435" r:id="rId95"/>
    <p:sldId id="399" r:id="rId96"/>
    <p:sldId id="403" r:id="rId97"/>
    <p:sldId id="438" r:id="rId98"/>
    <p:sldId id="434" r:id="rId99"/>
    <p:sldId id="407" r:id="rId100"/>
    <p:sldId id="447" r:id="rId101"/>
    <p:sldId id="378" r:id="rId102"/>
    <p:sldId id="401" r:id="rId103"/>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F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2"/>
    <p:restoredTop sz="83022"/>
  </p:normalViewPr>
  <p:slideViewPr>
    <p:cSldViewPr snapToGrid="0" snapToObjects="1">
      <p:cViewPr varScale="1">
        <p:scale>
          <a:sx n="83" d="100"/>
          <a:sy n="83" d="100"/>
        </p:scale>
        <p:origin x="2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b-NO"/>
              <a:t>Test</a:t>
            </a:r>
          </a:p>
        </p:txBody>
      </p:sp>
      <p:sp>
        <p:nvSpPr>
          <p:cNvPr id="3" name="Plassholder for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FEA0E0-5F4F-224F-8FC5-8D79BB744AE0}" type="datetimeFigureOut">
              <a:rPr lang="nb-NO" smtClean="0"/>
              <a:t>10.10.2022</a:t>
            </a:fld>
            <a:endParaRPr lang="nb-NO"/>
          </a:p>
        </p:txBody>
      </p:sp>
      <p:sp>
        <p:nvSpPr>
          <p:cNvPr id="4" name="Plassholder for bunn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E2BDD6-576C-C74A-850D-5FCC2442C2BE}" type="slidenum">
              <a:rPr lang="nb-NO" smtClean="0"/>
              <a:t>‹#›</a:t>
            </a:fld>
            <a:endParaRPr lang="nb-NO"/>
          </a:p>
        </p:txBody>
      </p:sp>
    </p:spTree>
    <p:extLst>
      <p:ext uri="{BB962C8B-B14F-4D97-AF65-F5344CB8AC3E}">
        <p14:creationId xmlns:p14="http://schemas.microsoft.com/office/powerpoint/2010/main" val="13127232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b-NO"/>
              <a:t>Test</a:t>
            </a:r>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B4E0D-213B-E54F-8181-8E0C794D268F}" type="datetimeFigureOut">
              <a:rPr lang="nb-NO" smtClean="0"/>
              <a:t>10.10.2022</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91656-71E2-F74B-986F-3962C1E85EDC}" type="slidenum">
              <a:rPr lang="nb-NO" smtClean="0"/>
              <a:t>‹#›</a:t>
            </a:fld>
            <a:endParaRPr lang="nb-NO"/>
          </a:p>
        </p:txBody>
      </p:sp>
    </p:spTree>
    <p:extLst>
      <p:ext uri="{BB962C8B-B14F-4D97-AF65-F5344CB8AC3E}">
        <p14:creationId xmlns:p14="http://schemas.microsoft.com/office/powerpoint/2010/main" val="5101770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E93046F1-4A93-4BFA-A0EF-089F9870B40A}" type="slidenum">
              <a:rPr lang="en-US">
                <a:latin typeface="Times New Roman" pitchFamily="48" charset="0"/>
              </a:rPr>
              <a:pPr/>
              <a:t>3</a:t>
            </a:fld>
            <a:endParaRPr lang="en-US">
              <a:latin typeface="Times New Roman" pitchFamily="48" charset="0"/>
            </a:endParaRPr>
          </a:p>
        </p:txBody>
      </p:sp>
      <p:sp>
        <p:nvSpPr>
          <p:cNvPr id="43011" name="Rectangle 2"/>
          <p:cNvSpPr>
            <a:spLocks noGrp="1" noRot="1" noChangeAspect="1" noChangeArrowheads="1" noTextEdit="1"/>
          </p:cNvSpPr>
          <p:nvPr>
            <p:ph type="sldImg"/>
          </p:nvPr>
        </p:nvSpPr>
        <p:spPr>
          <a:xfrm>
            <a:off x="141288" y="766763"/>
            <a:ext cx="6821487" cy="3838575"/>
          </a:xfrm>
          <a:ln/>
        </p:spPr>
      </p:sp>
      <p:sp>
        <p:nvSpPr>
          <p:cNvPr id="43012"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21068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022B7A1B-C265-4089-BB0C-36CCDF268BA0}" type="slidenum">
              <a:rPr lang="en-US"/>
              <a:pPr/>
              <a:t>20</a:t>
            </a:fld>
            <a:endParaRPr lang="en-US"/>
          </a:p>
        </p:txBody>
      </p:sp>
      <p:sp>
        <p:nvSpPr>
          <p:cNvPr id="72707" name="Rectangle 2"/>
          <p:cNvSpPr>
            <a:spLocks noGrp="1" noRot="1" noChangeAspect="1" noChangeArrowheads="1" noTextEdit="1"/>
          </p:cNvSpPr>
          <p:nvPr>
            <p:ph type="sldImg"/>
          </p:nvPr>
        </p:nvSpPr>
        <p:spPr>
          <a:xfrm>
            <a:off x="139700" y="766763"/>
            <a:ext cx="6821488" cy="3838575"/>
          </a:xfrm>
          <a:ln/>
        </p:spPr>
      </p:sp>
      <p:sp>
        <p:nvSpPr>
          <p:cNvPr id="72708"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4051132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Tree>
    <p:extLst>
      <p:ext uri="{BB962C8B-B14F-4D97-AF65-F5344CB8AC3E}">
        <p14:creationId xmlns:p14="http://schemas.microsoft.com/office/powerpoint/2010/main" val="3116552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DD69ADBB-671F-4F11-B409-3E070066DCB5}" type="slidenum">
              <a:rPr lang="en-US"/>
              <a:pPr/>
              <a:t>28</a:t>
            </a:fld>
            <a:endParaRPr lang="en-US"/>
          </a:p>
        </p:txBody>
      </p:sp>
      <p:sp>
        <p:nvSpPr>
          <p:cNvPr id="73731" name="Rectangle 2"/>
          <p:cNvSpPr>
            <a:spLocks noGrp="1" noRot="1" noChangeAspect="1" noChangeArrowheads="1" noTextEdit="1"/>
          </p:cNvSpPr>
          <p:nvPr>
            <p:ph type="sldImg"/>
          </p:nvPr>
        </p:nvSpPr>
        <p:spPr>
          <a:xfrm>
            <a:off x="139700" y="766763"/>
            <a:ext cx="6821488" cy="3838575"/>
          </a:xfrm>
          <a:ln/>
        </p:spPr>
      </p:sp>
      <p:sp>
        <p:nvSpPr>
          <p:cNvPr id="73732" name="Rectangle 3"/>
          <p:cNvSpPr>
            <a:spLocks noGrp="1" noChangeArrowheads="1"/>
          </p:cNvSpPr>
          <p:nvPr>
            <p:ph type="body" idx="1"/>
          </p:nvPr>
        </p:nvSpPr>
        <p:spPr>
          <a:noFill/>
          <a:ln/>
        </p:spPr>
        <p:txBody>
          <a:bodyPr/>
          <a:lstStyle/>
          <a:p>
            <a:r>
              <a:rPr lang="nb-NO" dirty="0"/>
              <a:t>Multi thread concurrency</a:t>
            </a:r>
          </a:p>
          <a:p>
            <a:endParaRPr lang="nb-NO" dirty="0"/>
          </a:p>
        </p:txBody>
      </p:sp>
    </p:spTree>
    <p:extLst>
      <p:ext uri="{BB962C8B-B14F-4D97-AF65-F5344CB8AC3E}">
        <p14:creationId xmlns:p14="http://schemas.microsoft.com/office/powerpoint/2010/main" val="2079068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appropriately called competitive (or </a:t>
            </a:r>
            <a:r>
              <a:rPr lang="en-US" dirty="0">
                <a:solidFill>
                  <a:srgbClr val="FF0000"/>
                </a:solidFill>
              </a:rPr>
              <a:t>pre-emptive</a:t>
            </a:r>
            <a:r>
              <a:rPr lang="en-US" dirty="0"/>
              <a:t>) multitasking</a:t>
            </a:r>
          </a:p>
          <a:p>
            <a:endParaRPr lang="en-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OSs do both cooperative and competitive multitasking today</a:t>
            </a:r>
          </a:p>
          <a:p>
            <a:endParaRPr lang="en-NO" dirty="0"/>
          </a:p>
        </p:txBody>
      </p:sp>
    </p:spTree>
    <p:extLst>
      <p:ext uri="{BB962C8B-B14F-4D97-AF65-F5344CB8AC3E}">
        <p14:creationId xmlns:p14="http://schemas.microsoft.com/office/powerpoint/2010/main" val="191393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A5A7101-8201-42F1-AC63-E1CAAC109D77}" type="slidenum">
              <a:rPr lang="en-US" smtClean="0"/>
              <a:pPr>
                <a:defRPr/>
              </a:pPr>
              <a:t>38</a:t>
            </a:fld>
            <a:endParaRPr lang="en-US"/>
          </a:p>
        </p:txBody>
      </p:sp>
      <p:sp>
        <p:nvSpPr>
          <p:cNvPr id="208899" name="Rectangle 2"/>
          <p:cNvSpPr>
            <a:spLocks noGrp="1" noRot="1" noChangeAspect="1" noChangeArrowheads="1" noTextEdit="1"/>
          </p:cNvSpPr>
          <p:nvPr>
            <p:ph type="sldImg"/>
          </p:nvPr>
        </p:nvSpPr>
        <p:spPr bwMode="auto">
          <a:xfrm>
            <a:off x="139700" y="766763"/>
            <a:ext cx="6821488" cy="3838575"/>
          </a:xfrm>
          <a:noFill/>
          <a:ln>
            <a:solidFill>
              <a:srgbClr val="000000"/>
            </a:solidFill>
            <a:miter lim="800000"/>
            <a:headEnd/>
            <a:tailEnd/>
          </a:ln>
        </p:spPr>
      </p:sp>
      <p:sp>
        <p:nvSpPr>
          <p:cNvPr id="2089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nb-NO"/>
          </a:p>
        </p:txBody>
      </p:sp>
    </p:spTree>
    <p:extLst>
      <p:ext uri="{BB962C8B-B14F-4D97-AF65-F5344CB8AC3E}">
        <p14:creationId xmlns:p14="http://schemas.microsoft.com/office/powerpoint/2010/main" val="1147941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examine the Bash interpreter in chapter 9</a:t>
            </a:r>
          </a:p>
          <a:p>
            <a:endParaRPr lang="en-NO" dirty="0"/>
          </a:p>
        </p:txBody>
      </p:sp>
    </p:spTree>
    <p:extLst>
      <p:ext uri="{BB962C8B-B14F-4D97-AF65-F5344CB8AC3E}">
        <p14:creationId xmlns:p14="http://schemas.microsoft.com/office/powerpoint/2010/main" val="2367938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CMD (NT)</a:t>
            </a:r>
          </a:p>
          <a:p>
            <a:endParaRPr lang="en-NO" dirty="0"/>
          </a:p>
        </p:txBody>
      </p:sp>
    </p:spTree>
    <p:extLst>
      <p:ext uri="{BB962C8B-B14F-4D97-AF65-F5344CB8AC3E}">
        <p14:creationId xmlns:p14="http://schemas.microsoft.com/office/powerpoint/2010/main" val="2158175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53A9F122-C68A-4699-99D0-F9780CFEA276}" type="slidenum">
              <a:rPr lang="en-US"/>
              <a:pPr/>
              <a:t>45</a:t>
            </a:fld>
            <a:endParaRPr lang="en-US"/>
          </a:p>
        </p:txBody>
      </p:sp>
      <p:sp>
        <p:nvSpPr>
          <p:cNvPr id="51203" name="Rectangle 2"/>
          <p:cNvSpPr>
            <a:spLocks noGrp="1" noRot="1" noChangeAspect="1" noChangeArrowheads="1" noTextEdit="1"/>
          </p:cNvSpPr>
          <p:nvPr>
            <p:ph type="sldImg"/>
          </p:nvPr>
        </p:nvSpPr>
        <p:spPr>
          <a:xfrm>
            <a:off x="139700" y="766763"/>
            <a:ext cx="6821488" cy="3838575"/>
          </a:xfrm>
          <a:ln/>
        </p:spPr>
      </p:sp>
      <p:sp>
        <p:nvSpPr>
          <p:cNvPr id="51204"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1742714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B43A1300-E24D-48C6-BEBE-AA4E8CD24DDB}" type="slidenum">
              <a:rPr lang="en-US"/>
              <a:pPr/>
              <a:t>46</a:t>
            </a:fld>
            <a:endParaRPr lang="en-US"/>
          </a:p>
        </p:txBody>
      </p:sp>
      <p:sp>
        <p:nvSpPr>
          <p:cNvPr id="53251" name="Rectangle 2"/>
          <p:cNvSpPr>
            <a:spLocks noGrp="1" noRot="1" noChangeAspect="1" noChangeArrowheads="1" noTextEdit="1"/>
          </p:cNvSpPr>
          <p:nvPr>
            <p:ph type="sldImg"/>
          </p:nvPr>
        </p:nvSpPr>
        <p:spPr>
          <a:xfrm>
            <a:off x="139700" y="766763"/>
            <a:ext cx="6821488" cy="3838575"/>
          </a:xfrm>
          <a:ln/>
        </p:spPr>
      </p:sp>
      <p:sp>
        <p:nvSpPr>
          <p:cNvPr id="53252"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2771648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F2A145B-3F0C-4974-99CE-07829CD7840E}" type="slidenum">
              <a:rPr lang="en-US"/>
              <a:pPr/>
              <a:t>52</a:t>
            </a:fld>
            <a:endParaRPr lang="en-US"/>
          </a:p>
        </p:txBody>
      </p:sp>
      <p:sp>
        <p:nvSpPr>
          <p:cNvPr id="75779" name="Rectangle 2"/>
          <p:cNvSpPr>
            <a:spLocks noGrp="1" noRot="1" noChangeAspect="1" noChangeArrowheads="1" noTextEdit="1"/>
          </p:cNvSpPr>
          <p:nvPr>
            <p:ph type="sldImg"/>
          </p:nvPr>
        </p:nvSpPr>
        <p:spPr>
          <a:xfrm>
            <a:off x="139700" y="766763"/>
            <a:ext cx="6821488" cy="3838575"/>
          </a:xfrm>
          <a:ln/>
        </p:spPr>
      </p:sp>
      <p:sp>
        <p:nvSpPr>
          <p:cNvPr id="75780"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213488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24B7E285-5A07-4B64-9A87-DEE85EEDA86B}" type="slidenum">
              <a:rPr lang="en-US"/>
              <a:pPr/>
              <a:t>7</a:t>
            </a:fld>
            <a:endParaRPr lang="en-US"/>
          </a:p>
        </p:txBody>
      </p:sp>
      <p:sp>
        <p:nvSpPr>
          <p:cNvPr id="43011" name="Rectangle 2"/>
          <p:cNvSpPr>
            <a:spLocks noGrp="1" noRot="1" noChangeAspect="1" noChangeArrowheads="1" noTextEdit="1"/>
          </p:cNvSpPr>
          <p:nvPr>
            <p:ph type="sldImg"/>
          </p:nvPr>
        </p:nvSpPr>
        <p:spPr>
          <a:xfrm>
            <a:off x="139700" y="766763"/>
            <a:ext cx="6821488" cy="3838575"/>
          </a:xfrm>
          <a:ln/>
        </p:spPr>
      </p:sp>
      <p:sp>
        <p:nvSpPr>
          <p:cNvPr id="43012"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4115901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Tree>
    <p:extLst>
      <p:ext uri="{BB962C8B-B14F-4D97-AF65-F5344CB8AC3E}">
        <p14:creationId xmlns:p14="http://schemas.microsoft.com/office/powerpoint/2010/main" val="3988794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DB722B8-CE29-40A9-AAF8-E53D9E95356F}" type="slidenum">
              <a:rPr lang="en-US"/>
              <a:pPr/>
              <a:t>67</a:t>
            </a:fld>
            <a:endParaRPr lang="en-US"/>
          </a:p>
        </p:txBody>
      </p:sp>
      <p:sp>
        <p:nvSpPr>
          <p:cNvPr id="74755" name="Rectangle 2"/>
          <p:cNvSpPr>
            <a:spLocks noGrp="1" noRot="1" noChangeAspect="1" noChangeArrowheads="1" noTextEdit="1"/>
          </p:cNvSpPr>
          <p:nvPr>
            <p:ph type="sldImg"/>
          </p:nvPr>
        </p:nvSpPr>
        <p:spPr>
          <a:xfrm>
            <a:off x="139700" y="766763"/>
            <a:ext cx="6821488" cy="3838575"/>
          </a:xfrm>
          <a:ln/>
        </p:spPr>
      </p:sp>
      <p:sp>
        <p:nvSpPr>
          <p:cNvPr id="74756"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2562390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xfrm>
            <a:off x="139700" y="766763"/>
            <a:ext cx="6821488" cy="3838575"/>
          </a:xfrm>
          <a:noFill/>
          <a:ln>
            <a:solidFill>
              <a:srgbClr val="000000"/>
            </a:solidFill>
            <a:miter lim="800000"/>
            <a:headEnd/>
            <a:tailEnd/>
          </a:ln>
        </p:spPr>
      </p:sp>
      <p:sp>
        <p:nvSpPr>
          <p:cNvPr id="2222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nb-NO" dirty="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59518B6-C83A-4242-BD0E-08B97D7691D9}" type="slidenum">
              <a:rPr lang="en-US" smtClean="0"/>
              <a:pPr>
                <a:defRPr/>
              </a:pPr>
              <a:t>68</a:t>
            </a:fld>
            <a:endParaRPr lang="en-US"/>
          </a:p>
        </p:txBody>
      </p:sp>
    </p:spTree>
    <p:extLst>
      <p:ext uri="{BB962C8B-B14F-4D97-AF65-F5344CB8AC3E}">
        <p14:creationId xmlns:p14="http://schemas.microsoft.com/office/powerpoint/2010/main" val="2778839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15E5D67D-6F79-438E-A2EB-A23EACA0FCB2}" type="slidenum">
              <a:rPr lang="en-US"/>
              <a:pPr/>
              <a:t>73</a:t>
            </a:fld>
            <a:endParaRPr lang="en-US"/>
          </a:p>
        </p:txBody>
      </p:sp>
      <p:sp>
        <p:nvSpPr>
          <p:cNvPr id="46083" name="Rectangle 2"/>
          <p:cNvSpPr>
            <a:spLocks noGrp="1" noRot="1" noChangeAspect="1" noChangeArrowheads="1" noTextEdit="1"/>
          </p:cNvSpPr>
          <p:nvPr>
            <p:ph type="sldImg"/>
          </p:nvPr>
        </p:nvSpPr>
        <p:spPr>
          <a:xfrm>
            <a:off x="139700" y="766763"/>
            <a:ext cx="6821488" cy="3838575"/>
          </a:xfrm>
          <a:ln/>
        </p:spPr>
      </p:sp>
      <p:sp>
        <p:nvSpPr>
          <p:cNvPr id="46084"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855508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8993FE0-07AB-49C0-BC0E-A2C8FCD7EDD4}" type="slidenum">
              <a:rPr lang="en-US"/>
              <a:pPr/>
              <a:t>74</a:t>
            </a:fld>
            <a:endParaRPr lang="en-US"/>
          </a:p>
        </p:txBody>
      </p:sp>
      <p:sp>
        <p:nvSpPr>
          <p:cNvPr id="47107" name="Rectangle 2"/>
          <p:cNvSpPr>
            <a:spLocks noGrp="1" noRot="1" noChangeAspect="1" noChangeArrowheads="1" noTextEdit="1"/>
          </p:cNvSpPr>
          <p:nvPr>
            <p:ph type="sldImg"/>
          </p:nvPr>
        </p:nvSpPr>
        <p:spPr>
          <a:xfrm>
            <a:off x="139700" y="766763"/>
            <a:ext cx="6821488" cy="3838575"/>
          </a:xfrm>
          <a:ln/>
        </p:spPr>
      </p:sp>
      <p:sp>
        <p:nvSpPr>
          <p:cNvPr id="47108"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3306274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511ADC11-AB9F-4478-92CC-39AC9BD3EC3A}" type="slidenum">
              <a:rPr lang="en-US"/>
              <a:pPr/>
              <a:t>75</a:t>
            </a:fld>
            <a:endParaRPr lang="en-US"/>
          </a:p>
        </p:txBody>
      </p:sp>
      <p:sp>
        <p:nvSpPr>
          <p:cNvPr id="48131" name="Rectangle 2"/>
          <p:cNvSpPr>
            <a:spLocks noGrp="1" noRot="1" noChangeAspect="1" noChangeArrowheads="1" noTextEdit="1"/>
          </p:cNvSpPr>
          <p:nvPr>
            <p:ph type="sldImg"/>
          </p:nvPr>
        </p:nvSpPr>
        <p:spPr>
          <a:xfrm>
            <a:off x="141288" y="766763"/>
            <a:ext cx="6819900" cy="3836987"/>
          </a:xfrm>
          <a:ln/>
        </p:spPr>
      </p:sp>
      <p:sp>
        <p:nvSpPr>
          <p:cNvPr id="48132"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3077177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C94C9F43-39D5-45AA-909C-1249F0B5F05D}" type="slidenum">
              <a:rPr lang="en-US"/>
              <a:pPr/>
              <a:t>76</a:t>
            </a:fld>
            <a:endParaRPr lang="en-US"/>
          </a:p>
        </p:txBody>
      </p:sp>
      <p:sp>
        <p:nvSpPr>
          <p:cNvPr id="49155" name="Rectangle 2"/>
          <p:cNvSpPr>
            <a:spLocks noGrp="1" noRot="1" noChangeAspect="1" noChangeArrowheads="1" noTextEdit="1"/>
          </p:cNvSpPr>
          <p:nvPr>
            <p:ph type="sldImg"/>
          </p:nvPr>
        </p:nvSpPr>
        <p:spPr>
          <a:xfrm>
            <a:off x="139700" y="766763"/>
            <a:ext cx="6821488" cy="3838575"/>
          </a:xfrm>
          <a:ln/>
        </p:spPr>
      </p:sp>
      <p:sp>
        <p:nvSpPr>
          <p:cNvPr id="49156"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712419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64F52576-1116-4038-BA59-6D041310260F}" type="slidenum">
              <a:rPr lang="en-US"/>
              <a:pPr/>
              <a:t>77</a:t>
            </a:fld>
            <a:endParaRPr lang="en-US"/>
          </a:p>
        </p:txBody>
      </p:sp>
      <p:sp>
        <p:nvSpPr>
          <p:cNvPr id="50179" name="Rectangle 2"/>
          <p:cNvSpPr>
            <a:spLocks noGrp="1" noRot="1" noChangeAspect="1" noChangeArrowheads="1" noTextEdit="1"/>
          </p:cNvSpPr>
          <p:nvPr>
            <p:ph type="sldImg"/>
          </p:nvPr>
        </p:nvSpPr>
        <p:spPr>
          <a:xfrm>
            <a:off x="139700" y="766763"/>
            <a:ext cx="6821488" cy="3838575"/>
          </a:xfrm>
          <a:ln/>
        </p:spPr>
      </p:sp>
      <p:sp>
        <p:nvSpPr>
          <p:cNvPr id="50180"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2815510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788DA92-86E1-4D59-B763-E6AA4E1E9322}" type="slidenum">
              <a:rPr lang="en-US"/>
              <a:pPr/>
              <a:t>78</a:t>
            </a:fld>
            <a:endParaRPr lang="en-US"/>
          </a:p>
        </p:txBody>
      </p:sp>
      <p:sp>
        <p:nvSpPr>
          <p:cNvPr id="52227" name="Rectangle 2"/>
          <p:cNvSpPr>
            <a:spLocks noGrp="1" noRot="1" noChangeAspect="1" noChangeArrowheads="1" noTextEdit="1"/>
          </p:cNvSpPr>
          <p:nvPr>
            <p:ph type="sldImg"/>
          </p:nvPr>
        </p:nvSpPr>
        <p:spPr>
          <a:xfrm>
            <a:off x="139700" y="766763"/>
            <a:ext cx="6821488" cy="3838575"/>
          </a:xfrm>
          <a:ln/>
        </p:spPr>
      </p:sp>
      <p:sp>
        <p:nvSpPr>
          <p:cNvPr id="52228"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3990902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90D91E3B-6B2B-4434-B821-F3AD77D45D15}" type="slidenum">
              <a:rPr lang="en-US"/>
              <a:pPr/>
              <a:t>79</a:t>
            </a:fld>
            <a:endParaRPr lang="en-US"/>
          </a:p>
        </p:txBody>
      </p:sp>
      <p:sp>
        <p:nvSpPr>
          <p:cNvPr id="54275" name="Rectangle 2"/>
          <p:cNvSpPr>
            <a:spLocks noGrp="1" noRot="1" noChangeAspect="1" noChangeArrowheads="1" noTextEdit="1"/>
          </p:cNvSpPr>
          <p:nvPr>
            <p:ph type="sldImg"/>
          </p:nvPr>
        </p:nvSpPr>
        <p:spPr>
          <a:xfrm>
            <a:off x="139700" y="766763"/>
            <a:ext cx="6821488" cy="3838575"/>
          </a:xfrm>
          <a:ln/>
        </p:spPr>
      </p:sp>
      <p:sp>
        <p:nvSpPr>
          <p:cNvPr id="54276"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130338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You might not need UEFI</a:t>
            </a:r>
          </a:p>
          <a:p>
            <a:pPr fontAlgn="base"/>
            <a:r>
              <a:rPr lang="en-US" sz="1200" b="0" i="0" kern="1200" dirty="0">
                <a:solidFill>
                  <a:schemeClr val="tx1"/>
                </a:solidFill>
                <a:effectLst/>
                <a:latin typeface="+mn-lt"/>
                <a:ea typeface="+mn-ea"/>
                <a:cs typeface="+mn-cs"/>
              </a:rPr>
              <a:t>Though all modern computers come equipped with UEFI by default, some reasons why you might choose BIOS over UEFI are:</a:t>
            </a:r>
          </a:p>
          <a:p>
            <a:pPr fontAlgn="base"/>
            <a:r>
              <a:rPr lang="en-US" sz="1200" b="0" i="0" kern="1200" dirty="0">
                <a:solidFill>
                  <a:schemeClr val="tx1"/>
                </a:solidFill>
                <a:effectLst/>
                <a:latin typeface="+mn-lt"/>
                <a:ea typeface="+mn-ea"/>
                <a:cs typeface="+mn-cs"/>
              </a:rPr>
              <a:t>If you're beginner and don't care about messing with any type of firmware, BIOS is for you.</a:t>
            </a:r>
          </a:p>
          <a:p>
            <a:pPr fontAlgn="base"/>
            <a:r>
              <a:rPr lang="en-US" sz="1200" b="0" i="0" kern="1200" dirty="0">
                <a:solidFill>
                  <a:schemeClr val="tx1"/>
                </a:solidFill>
                <a:effectLst/>
                <a:latin typeface="+mn-lt"/>
                <a:ea typeface="+mn-ea"/>
                <a:cs typeface="+mn-cs"/>
              </a:rPr>
              <a:t>If you have &lt; 2 TB per hard disk or partition, you can go with BIOS.</a:t>
            </a:r>
          </a:p>
          <a:p>
            <a:pPr fontAlgn="base"/>
            <a:r>
              <a:rPr lang="en-US" sz="1200" b="0" i="0" kern="1200" dirty="0">
                <a:solidFill>
                  <a:schemeClr val="tx1"/>
                </a:solidFill>
                <a:effectLst/>
                <a:latin typeface="+mn-lt"/>
                <a:ea typeface="+mn-ea"/>
                <a:cs typeface="+mn-cs"/>
              </a:rPr>
              <a:t>BIOS allows running multiple operating systems without changing any settings This can be a security issue from a modern standpoint, but hey, no hassles for the user.</a:t>
            </a:r>
          </a:p>
          <a:p>
            <a:pPr fontAlgn="base"/>
            <a:r>
              <a:rPr lang="en-US" sz="1200" b="0" i="0" kern="1200" dirty="0">
                <a:solidFill>
                  <a:schemeClr val="tx1"/>
                </a:solidFill>
                <a:effectLst/>
                <a:latin typeface="+mn-lt"/>
                <a:ea typeface="+mn-ea"/>
                <a:cs typeface="+mn-cs"/>
              </a:rPr>
              <a:t>BIOS provides system information to the operating system. So if your OS runs in 16 bit mode, it does not require writing code for interacting with hardware. It can directly use methods provided by BIOS. Else if the OS switches over to 32bit or 64bit mode, then it needs to provide its own subroutines for interacting with hardware.</a:t>
            </a:r>
          </a:p>
          <a:p>
            <a:pPr fontAlgn="base"/>
            <a:r>
              <a:rPr lang="en-US" sz="1200" b="0" i="0" kern="1200" dirty="0">
                <a:solidFill>
                  <a:schemeClr val="tx1"/>
                </a:solidFill>
                <a:effectLst/>
                <a:latin typeface="+mn-lt"/>
                <a:ea typeface="+mn-ea"/>
                <a:cs typeface="+mn-cs"/>
              </a:rPr>
              <a:t>If you are someone who prefers a keyboard and text based UI over navigation with a mouse and GUI, then BIOS is for you.</a:t>
            </a:r>
          </a:p>
          <a:p>
            <a:pPr fontAlgn="base"/>
            <a:r>
              <a:rPr lang="en-US" sz="1200" b="0" i="0" kern="1200" dirty="0">
                <a:solidFill>
                  <a:schemeClr val="tx1"/>
                </a:solidFill>
                <a:effectLst/>
                <a:latin typeface="+mn-lt"/>
                <a:ea typeface="+mn-ea"/>
                <a:cs typeface="+mn-cs"/>
              </a:rPr>
              <a:t>UEFI takes these limitations into account and provides a Legacy mode. In it you can run everything as if you had a BIOS firmware. But keep in mind that Intel has announced that it won't support traditional BIOS from 2020.</a:t>
            </a:r>
          </a:p>
          <a:p>
            <a:endParaRPr lang="en-NO" dirty="0"/>
          </a:p>
        </p:txBody>
      </p:sp>
    </p:spTree>
    <p:extLst>
      <p:ext uri="{BB962C8B-B14F-4D97-AF65-F5344CB8AC3E}">
        <p14:creationId xmlns:p14="http://schemas.microsoft.com/office/powerpoint/2010/main" val="2536635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92C7A3F1-C6DB-49FF-8580-990133F1F06D}" type="slidenum">
              <a:rPr lang="en-US"/>
              <a:pPr/>
              <a:t>81</a:t>
            </a:fld>
            <a:endParaRPr lang="en-US"/>
          </a:p>
        </p:txBody>
      </p:sp>
      <p:sp>
        <p:nvSpPr>
          <p:cNvPr id="55299" name="Rectangle 2"/>
          <p:cNvSpPr>
            <a:spLocks noGrp="1" noRot="1" noChangeAspect="1" noChangeArrowheads="1" noTextEdit="1"/>
          </p:cNvSpPr>
          <p:nvPr>
            <p:ph type="sldImg"/>
          </p:nvPr>
        </p:nvSpPr>
        <p:spPr>
          <a:xfrm>
            <a:off x="139700" y="766763"/>
            <a:ext cx="6821488" cy="3838575"/>
          </a:xfrm>
          <a:ln/>
        </p:spPr>
      </p:sp>
      <p:sp>
        <p:nvSpPr>
          <p:cNvPr id="55300"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2440828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AC045125-A3C9-4DBF-823D-A2EA1383C556}" type="slidenum">
              <a:rPr lang="en-US"/>
              <a:pPr/>
              <a:t>82</a:t>
            </a:fld>
            <a:endParaRPr lang="en-US"/>
          </a:p>
        </p:txBody>
      </p:sp>
      <p:sp>
        <p:nvSpPr>
          <p:cNvPr id="56323" name="Rectangle 2"/>
          <p:cNvSpPr>
            <a:spLocks noGrp="1" noRot="1" noChangeAspect="1" noChangeArrowheads="1" noTextEdit="1"/>
          </p:cNvSpPr>
          <p:nvPr>
            <p:ph type="sldImg"/>
          </p:nvPr>
        </p:nvSpPr>
        <p:spPr>
          <a:xfrm>
            <a:off x="139700" y="766763"/>
            <a:ext cx="6821488" cy="3838575"/>
          </a:xfrm>
          <a:ln/>
        </p:spPr>
      </p:sp>
      <p:sp>
        <p:nvSpPr>
          <p:cNvPr id="56324"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3289041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7A6D0C86-9436-4AAA-842B-738CFF791B12}" type="slidenum">
              <a:rPr lang="en-US"/>
              <a:pPr/>
              <a:t>83</a:t>
            </a:fld>
            <a:endParaRPr lang="en-US"/>
          </a:p>
        </p:txBody>
      </p:sp>
      <p:sp>
        <p:nvSpPr>
          <p:cNvPr id="57347" name="Rectangle 2"/>
          <p:cNvSpPr>
            <a:spLocks noGrp="1" noRot="1" noChangeAspect="1" noChangeArrowheads="1" noTextEdit="1"/>
          </p:cNvSpPr>
          <p:nvPr>
            <p:ph type="sldImg"/>
          </p:nvPr>
        </p:nvSpPr>
        <p:spPr>
          <a:xfrm>
            <a:off x="139700" y="766763"/>
            <a:ext cx="6821488" cy="3838575"/>
          </a:xfrm>
          <a:ln/>
        </p:spPr>
      </p:sp>
      <p:sp>
        <p:nvSpPr>
          <p:cNvPr id="57348"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1345071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E0A39C22-08B0-42AB-97ED-8F8E361B538E}" type="slidenum">
              <a:rPr lang="en-US"/>
              <a:pPr/>
              <a:t>84</a:t>
            </a:fld>
            <a:endParaRPr lang="en-US"/>
          </a:p>
        </p:txBody>
      </p:sp>
      <p:sp>
        <p:nvSpPr>
          <p:cNvPr id="58371" name="Rectangle 2"/>
          <p:cNvSpPr>
            <a:spLocks noGrp="1" noRot="1" noChangeAspect="1" noChangeArrowheads="1" noTextEdit="1"/>
          </p:cNvSpPr>
          <p:nvPr>
            <p:ph type="sldImg"/>
          </p:nvPr>
        </p:nvSpPr>
        <p:spPr>
          <a:xfrm>
            <a:off x="139700" y="766763"/>
            <a:ext cx="6821488" cy="3838575"/>
          </a:xfrm>
          <a:ln/>
        </p:spPr>
      </p:sp>
      <p:sp>
        <p:nvSpPr>
          <p:cNvPr id="58372"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2854370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7DC1D787-D447-4478-ABC8-0402A3A23655}" type="slidenum">
              <a:rPr lang="en-US"/>
              <a:pPr/>
              <a:t>85</a:t>
            </a:fld>
            <a:endParaRPr lang="en-US"/>
          </a:p>
        </p:txBody>
      </p:sp>
      <p:sp>
        <p:nvSpPr>
          <p:cNvPr id="59395" name="Rectangle 2"/>
          <p:cNvSpPr>
            <a:spLocks noGrp="1" noRot="1" noChangeAspect="1" noChangeArrowheads="1" noTextEdit="1"/>
          </p:cNvSpPr>
          <p:nvPr>
            <p:ph type="sldImg"/>
          </p:nvPr>
        </p:nvSpPr>
        <p:spPr>
          <a:xfrm>
            <a:off x="139700" y="766763"/>
            <a:ext cx="6821488" cy="3838575"/>
          </a:xfrm>
          <a:ln/>
        </p:spPr>
      </p:sp>
      <p:sp>
        <p:nvSpPr>
          <p:cNvPr id="59396"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3544780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9A1CAE8A-6661-4ED9-ABF2-7C3CBB8CB43C}" type="slidenum">
              <a:rPr lang="en-US"/>
              <a:pPr/>
              <a:t>89</a:t>
            </a:fld>
            <a:endParaRPr lang="en-US"/>
          </a:p>
        </p:txBody>
      </p:sp>
      <p:sp>
        <p:nvSpPr>
          <p:cNvPr id="71683" name="Rectangle 2"/>
          <p:cNvSpPr>
            <a:spLocks noGrp="1" noRot="1" noChangeAspect="1" noChangeArrowheads="1" noTextEdit="1"/>
          </p:cNvSpPr>
          <p:nvPr>
            <p:ph type="sldImg"/>
          </p:nvPr>
        </p:nvSpPr>
        <p:spPr>
          <a:xfrm>
            <a:off x="139700" y="766763"/>
            <a:ext cx="6821488" cy="3838575"/>
          </a:xfrm>
          <a:ln/>
        </p:spPr>
      </p:sp>
      <p:sp>
        <p:nvSpPr>
          <p:cNvPr id="71684"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3163889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77420CE-1587-4AAB-BA1F-5497A69AF1AB}" type="slidenum">
              <a:rPr lang="en-US" smtClean="0"/>
              <a:pPr>
                <a:defRPr/>
              </a:pPr>
              <a:t>95</a:t>
            </a:fld>
            <a:endParaRPr lang="en-US"/>
          </a:p>
        </p:txBody>
      </p:sp>
      <p:sp>
        <p:nvSpPr>
          <p:cNvPr id="205827" name="Rectangle 2"/>
          <p:cNvSpPr>
            <a:spLocks noGrp="1" noRot="1" noChangeAspect="1" noChangeArrowheads="1" noTextEdit="1"/>
          </p:cNvSpPr>
          <p:nvPr>
            <p:ph type="sldImg"/>
          </p:nvPr>
        </p:nvSpPr>
        <p:spPr bwMode="auto">
          <a:xfrm>
            <a:off x="139700" y="766763"/>
            <a:ext cx="6821488" cy="3838575"/>
          </a:xfrm>
          <a:noFill/>
          <a:ln>
            <a:solidFill>
              <a:srgbClr val="000000"/>
            </a:solidFill>
            <a:miter lim="800000"/>
            <a:headEnd/>
            <a:tailEnd/>
          </a:ln>
        </p:spPr>
      </p:sp>
      <p:sp>
        <p:nvSpPr>
          <p:cNvPr id="205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nb-NO"/>
          </a:p>
        </p:txBody>
      </p:sp>
    </p:spTree>
    <p:extLst>
      <p:ext uri="{BB962C8B-B14F-4D97-AF65-F5344CB8AC3E}">
        <p14:creationId xmlns:p14="http://schemas.microsoft.com/office/powerpoint/2010/main" val="4293471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7D483C3-DB6A-46D8-9A19-AD79441F8D61}" type="slidenum">
              <a:rPr lang="en-US" smtClean="0"/>
              <a:pPr>
                <a:defRPr/>
              </a:pPr>
              <a:t>96</a:t>
            </a:fld>
            <a:endParaRPr lang="en-US"/>
          </a:p>
        </p:txBody>
      </p:sp>
      <p:sp>
        <p:nvSpPr>
          <p:cNvPr id="215043" name="Rectangle 2"/>
          <p:cNvSpPr>
            <a:spLocks noGrp="1" noRot="1" noChangeAspect="1" noChangeArrowheads="1" noTextEdit="1"/>
          </p:cNvSpPr>
          <p:nvPr>
            <p:ph type="sldImg"/>
          </p:nvPr>
        </p:nvSpPr>
        <p:spPr bwMode="auto">
          <a:xfrm>
            <a:off x="139700" y="768350"/>
            <a:ext cx="6819900" cy="3836988"/>
          </a:xfrm>
          <a:noFill/>
          <a:ln>
            <a:solidFill>
              <a:srgbClr val="000000"/>
            </a:solidFill>
            <a:miter lim="800000"/>
            <a:headEnd/>
            <a:tailEnd/>
          </a:ln>
        </p:spPr>
      </p:sp>
      <p:sp>
        <p:nvSpPr>
          <p:cNvPr id="2150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nb-NO"/>
          </a:p>
        </p:txBody>
      </p:sp>
    </p:spTree>
    <p:extLst>
      <p:ext uri="{BB962C8B-B14F-4D97-AF65-F5344CB8AC3E}">
        <p14:creationId xmlns:p14="http://schemas.microsoft.com/office/powerpoint/2010/main" val="2278532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F10E7452-9DA4-49A1-A7BB-4812DE68FE5C}" type="slidenum">
              <a:rPr lang="en-US"/>
              <a:pPr/>
              <a:t>101</a:t>
            </a:fld>
            <a:endParaRPr lang="en-US"/>
          </a:p>
        </p:txBody>
      </p:sp>
      <p:sp>
        <p:nvSpPr>
          <p:cNvPr id="76803" name="Rectangle 2"/>
          <p:cNvSpPr>
            <a:spLocks noGrp="1" noRot="1" noChangeAspect="1" noChangeArrowheads="1" noTextEdit="1"/>
          </p:cNvSpPr>
          <p:nvPr>
            <p:ph type="sldImg"/>
          </p:nvPr>
        </p:nvSpPr>
        <p:spPr>
          <a:xfrm>
            <a:off x="139700" y="766763"/>
            <a:ext cx="6821488" cy="3838575"/>
          </a:xfrm>
          <a:ln/>
        </p:spPr>
      </p:sp>
      <p:sp>
        <p:nvSpPr>
          <p:cNvPr id="76804"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94660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You might not need UEFI</a:t>
            </a:r>
          </a:p>
          <a:p>
            <a:pPr fontAlgn="base"/>
            <a:r>
              <a:rPr lang="en-US" sz="1200" b="0" i="0" kern="1200" dirty="0">
                <a:solidFill>
                  <a:schemeClr val="tx1"/>
                </a:solidFill>
                <a:effectLst/>
                <a:latin typeface="+mn-lt"/>
                <a:ea typeface="+mn-ea"/>
                <a:cs typeface="+mn-cs"/>
              </a:rPr>
              <a:t>Though all modern computers come equipped with UEFI by default, some reasons why you might choose BIOS over UEFI are:</a:t>
            </a:r>
          </a:p>
          <a:p>
            <a:pPr fontAlgn="base"/>
            <a:r>
              <a:rPr lang="en-US" sz="1200" b="0" i="0" kern="1200" dirty="0">
                <a:solidFill>
                  <a:schemeClr val="tx1"/>
                </a:solidFill>
                <a:effectLst/>
                <a:latin typeface="+mn-lt"/>
                <a:ea typeface="+mn-ea"/>
                <a:cs typeface="+mn-cs"/>
              </a:rPr>
              <a:t>If you're beginner and don't care about messing with any type of firmware, BIOS is for you.</a:t>
            </a:r>
          </a:p>
          <a:p>
            <a:pPr fontAlgn="base"/>
            <a:r>
              <a:rPr lang="en-US" sz="1200" b="0" i="0" kern="1200" dirty="0">
                <a:solidFill>
                  <a:schemeClr val="tx1"/>
                </a:solidFill>
                <a:effectLst/>
                <a:latin typeface="+mn-lt"/>
                <a:ea typeface="+mn-ea"/>
                <a:cs typeface="+mn-cs"/>
              </a:rPr>
              <a:t>If you have &lt; 2 TB per hard disk or partition, you can go with BIOS.</a:t>
            </a:r>
          </a:p>
          <a:p>
            <a:pPr fontAlgn="base"/>
            <a:r>
              <a:rPr lang="en-US" sz="1200" b="0" i="0" kern="1200" dirty="0">
                <a:solidFill>
                  <a:schemeClr val="tx1"/>
                </a:solidFill>
                <a:effectLst/>
                <a:latin typeface="+mn-lt"/>
                <a:ea typeface="+mn-ea"/>
                <a:cs typeface="+mn-cs"/>
              </a:rPr>
              <a:t>BIOS allows running multiple operating systems without changing any settings This can be a security issue from a modern standpoint, but hey, no hassles for the user.</a:t>
            </a:r>
          </a:p>
          <a:p>
            <a:pPr fontAlgn="base"/>
            <a:r>
              <a:rPr lang="en-US" sz="1200" b="0" i="0" kern="1200" dirty="0">
                <a:solidFill>
                  <a:schemeClr val="tx1"/>
                </a:solidFill>
                <a:effectLst/>
                <a:latin typeface="+mn-lt"/>
                <a:ea typeface="+mn-ea"/>
                <a:cs typeface="+mn-cs"/>
              </a:rPr>
              <a:t>BIOS provides system information to the operating system. So if your OS runs in 16 bit mode, it does not require writing code for interacting with hardware. It can directly use methods provided by BIOS. Else if the OS switches over to 32bit or 64bit mode, then it needs to provide its own subroutines for interacting with hardware.</a:t>
            </a:r>
          </a:p>
          <a:p>
            <a:pPr fontAlgn="base"/>
            <a:r>
              <a:rPr lang="en-US" sz="1200" b="0" i="0" kern="1200" dirty="0">
                <a:solidFill>
                  <a:schemeClr val="tx1"/>
                </a:solidFill>
                <a:effectLst/>
                <a:latin typeface="+mn-lt"/>
                <a:ea typeface="+mn-ea"/>
                <a:cs typeface="+mn-cs"/>
              </a:rPr>
              <a:t>If you are someone who prefers a keyboard and text based UI over navigation with a mouse and GUI, then BIOS is for you.</a:t>
            </a:r>
          </a:p>
          <a:p>
            <a:pPr fontAlgn="base"/>
            <a:r>
              <a:rPr lang="en-US" sz="1200" b="0" i="0" kern="1200" dirty="0">
                <a:solidFill>
                  <a:schemeClr val="tx1"/>
                </a:solidFill>
                <a:effectLst/>
                <a:latin typeface="+mn-lt"/>
                <a:ea typeface="+mn-ea"/>
                <a:cs typeface="+mn-cs"/>
              </a:rPr>
              <a:t>UEFI takes these limitations into account and provides a Legacy mode. In it you can run everything as if you had a BIOS firmware. But keep in mind that Intel has announced that it won't support traditional BIOS from 2020.</a:t>
            </a:r>
          </a:p>
          <a:p>
            <a:endParaRPr lang="en-NO" dirty="0"/>
          </a:p>
        </p:txBody>
      </p:sp>
    </p:spTree>
    <p:extLst>
      <p:ext uri="{BB962C8B-B14F-4D97-AF65-F5344CB8AC3E}">
        <p14:creationId xmlns:p14="http://schemas.microsoft.com/office/powerpoint/2010/main" val="1474235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Tree>
    <p:extLst>
      <p:ext uri="{BB962C8B-B14F-4D97-AF65-F5344CB8AC3E}">
        <p14:creationId xmlns:p14="http://schemas.microsoft.com/office/powerpoint/2010/main" val="25064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CDE6795-B4AF-486C-A6CF-EB165A8B3342}" type="slidenum">
              <a:rPr lang="en-US"/>
              <a:pPr/>
              <a:t>15</a:t>
            </a:fld>
            <a:endParaRPr lang="en-US"/>
          </a:p>
        </p:txBody>
      </p:sp>
      <p:sp>
        <p:nvSpPr>
          <p:cNvPr id="44035" name="Rectangle 2"/>
          <p:cNvSpPr>
            <a:spLocks noGrp="1" noRot="1" noChangeAspect="1" noChangeArrowheads="1" noTextEdit="1"/>
          </p:cNvSpPr>
          <p:nvPr>
            <p:ph type="sldImg"/>
          </p:nvPr>
        </p:nvSpPr>
        <p:spPr>
          <a:xfrm>
            <a:off x="139700" y="766763"/>
            <a:ext cx="6821488" cy="3838575"/>
          </a:xfrm>
          <a:ln/>
        </p:spPr>
      </p:sp>
      <p:sp>
        <p:nvSpPr>
          <p:cNvPr id="44036"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426815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F2CD130-EFBA-4B1C-B255-1A385FDBDCAD}" type="slidenum">
              <a:rPr lang="en-US" smtClean="0"/>
              <a:pPr>
                <a:defRPr/>
              </a:pPr>
              <a:t>16</a:t>
            </a:fld>
            <a:endParaRPr lang="en-US"/>
          </a:p>
        </p:txBody>
      </p:sp>
      <p:sp>
        <p:nvSpPr>
          <p:cNvPr id="203779" name="Rectangle 2"/>
          <p:cNvSpPr>
            <a:spLocks noGrp="1" noRot="1" noChangeAspect="1" noChangeArrowheads="1" noTextEdit="1"/>
          </p:cNvSpPr>
          <p:nvPr>
            <p:ph type="sldImg"/>
          </p:nvPr>
        </p:nvSpPr>
        <p:spPr bwMode="auto">
          <a:xfrm>
            <a:off x="139700" y="766763"/>
            <a:ext cx="6821488" cy="3838575"/>
          </a:xfrm>
          <a:noFill/>
          <a:ln>
            <a:solidFill>
              <a:srgbClr val="000000"/>
            </a:solidFill>
            <a:miter lim="800000"/>
            <a:headEnd/>
            <a:tailEnd/>
          </a:ln>
        </p:spPr>
      </p:sp>
      <p:sp>
        <p:nvSpPr>
          <p:cNvPr id="2037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nb-NO"/>
          </a:p>
        </p:txBody>
      </p:sp>
    </p:spTree>
    <p:extLst>
      <p:ext uri="{BB962C8B-B14F-4D97-AF65-F5344CB8AC3E}">
        <p14:creationId xmlns:p14="http://schemas.microsoft.com/office/powerpoint/2010/main" val="3360368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97D2AAF-C4CF-49DF-8A3A-DE1F5DB092EF}" type="slidenum">
              <a:rPr lang="en-US" smtClean="0"/>
              <a:pPr>
                <a:defRPr/>
              </a:pPr>
              <a:t>17</a:t>
            </a:fld>
            <a:endParaRPr lang="en-US"/>
          </a:p>
        </p:txBody>
      </p:sp>
      <p:sp>
        <p:nvSpPr>
          <p:cNvPr id="210947" name="Rectangle 2"/>
          <p:cNvSpPr>
            <a:spLocks noGrp="1" noRot="1" noChangeAspect="1" noChangeArrowheads="1" noTextEdit="1"/>
          </p:cNvSpPr>
          <p:nvPr>
            <p:ph type="sldImg"/>
          </p:nvPr>
        </p:nvSpPr>
        <p:spPr bwMode="auto">
          <a:xfrm>
            <a:off x="139700" y="766763"/>
            <a:ext cx="6821488" cy="3838575"/>
          </a:xfrm>
          <a:noFill/>
          <a:ln>
            <a:solidFill>
              <a:srgbClr val="000000"/>
            </a:solidFill>
            <a:miter lim="800000"/>
            <a:headEnd/>
            <a:tailEnd/>
          </a:ln>
        </p:spPr>
      </p:sp>
      <p:sp>
        <p:nvSpPr>
          <p:cNvPr id="2109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nb-NO" dirty="0"/>
              <a:t>https://slideplayer.com/slide/5146573/</a:t>
            </a:r>
          </a:p>
          <a:p>
            <a:pPr eaLnBrk="1" hangingPunct="1"/>
            <a:endParaRPr lang="nb-NO" dirty="0"/>
          </a:p>
        </p:txBody>
      </p:sp>
    </p:spTree>
    <p:extLst>
      <p:ext uri="{BB962C8B-B14F-4D97-AF65-F5344CB8AC3E}">
        <p14:creationId xmlns:p14="http://schemas.microsoft.com/office/powerpoint/2010/main" val="378173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7829942-BCB1-446B-9DDB-577ACC65D47D}" type="slidenum">
              <a:rPr lang="en-US"/>
              <a:pPr/>
              <a:t>18</a:t>
            </a:fld>
            <a:endParaRPr lang="en-US"/>
          </a:p>
        </p:txBody>
      </p:sp>
      <p:sp>
        <p:nvSpPr>
          <p:cNvPr id="45059" name="Rectangle 2"/>
          <p:cNvSpPr>
            <a:spLocks noGrp="1" noRot="1" noChangeAspect="1" noChangeArrowheads="1" noTextEdit="1"/>
          </p:cNvSpPr>
          <p:nvPr>
            <p:ph type="sldImg"/>
          </p:nvPr>
        </p:nvSpPr>
        <p:spPr>
          <a:xfrm>
            <a:off x="139700" y="766763"/>
            <a:ext cx="6821488" cy="3838575"/>
          </a:xfrm>
          <a:ln/>
        </p:spPr>
      </p:sp>
      <p:sp>
        <p:nvSpPr>
          <p:cNvPr id="45060" name="Rectangle 3"/>
          <p:cNvSpPr>
            <a:spLocks noGrp="1" noChangeArrowheads="1"/>
          </p:cNvSpPr>
          <p:nvPr>
            <p:ph type="body" idx="1"/>
          </p:nvPr>
        </p:nvSpPr>
        <p:spPr>
          <a:noFill/>
          <a:ln/>
        </p:spPr>
        <p:txBody>
          <a:bodyPr/>
          <a:lstStyle/>
          <a:p>
            <a:endParaRPr lang="nb-NO" dirty="0"/>
          </a:p>
        </p:txBody>
      </p:sp>
    </p:spTree>
    <p:extLst>
      <p:ext uri="{BB962C8B-B14F-4D97-AF65-F5344CB8AC3E}">
        <p14:creationId xmlns:p14="http://schemas.microsoft.com/office/powerpoint/2010/main" val="257367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emf"/><Relationship Id="rId3" Type="http://schemas.openxmlformats.org/officeDocument/2006/relationships/image" Target="../media/image5.emf"/><Relationship Id="rId7" Type="http://schemas.openxmlformats.org/officeDocument/2006/relationships/image" Target="../media/image9.emf"/><Relationship Id="rId12" Type="http://schemas.openxmlformats.org/officeDocument/2006/relationships/image" Target="../media/image14.emf"/><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emf"/><Relationship Id="rId11" Type="http://schemas.openxmlformats.org/officeDocument/2006/relationships/image" Target="../media/image13.emf"/><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image" Target="../media/image6.emf"/><Relationship Id="rId9"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Åpningsside // rød med dekor">
    <p:bg>
      <p:bgPr>
        <a:solidFill>
          <a:schemeClr val="accent1"/>
        </a:solidFill>
        <a:effectLst/>
      </p:bgPr>
    </p:bg>
    <p:spTree>
      <p:nvGrpSpPr>
        <p:cNvPr id="1" name=""/>
        <p:cNvGrpSpPr/>
        <p:nvPr/>
      </p:nvGrpSpPr>
      <p:grpSpPr>
        <a:xfrm>
          <a:off x="0" y="0"/>
          <a:ext cx="0" cy="0"/>
          <a:chOff x="0" y="0"/>
          <a:chExt cx="0" cy="0"/>
        </a:xfrm>
      </p:grpSpPr>
      <p:sp>
        <p:nvSpPr>
          <p:cNvPr id="13" name="Rektangel 12"/>
          <p:cNvSpPr/>
          <p:nvPr userDrawn="1"/>
        </p:nvSpPr>
        <p:spPr>
          <a:xfrm>
            <a:off x="10402387" y="9028"/>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8100000">
            <a:off x="5010922" y="3609755"/>
            <a:ext cx="6507366" cy="6575758"/>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4" name="Rettvinklet trekant 23"/>
          <p:cNvSpPr/>
          <p:nvPr userDrawn="1"/>
        </p:nvSpPr>
        <p:spPr>
          <a:xfrm rot="18900000">
            <a:off x="1686198" y="-1532932"/>
            <a:ext cx="2998903" cy="3001230"/>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5" name="Rettvinklet trekant 24"/>
          <p:cNvSpPr/>
          <p:nvPr userDrawn="1"/>
        </p:nvSpPr>
        <p:spPr>
          <a:xfrm rot="18900000">
            <a:off x="4205237" y="-360344"/>
            <a:ext cx="1431177" cy="1431176"/>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6" name="Rettvinklet trekant 25"/>
          <p:cNvSpPr/>
          <p:nvPr userDrawn="1"/>
        </p:nvSpPr>
        <p:spPr>
          <a:xfrm rot="18900000">
            <a:off x="8646348"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7" name="Rettvinklet trekant 26"/>
          <p:cNvSpPr/>
          <p:nvPr userDrawn="1"/>
        </p:nvSpPr>
        <p:spPr>
          <a:xfrm rot="8100000">
            <a:off x="8919" y="4941778"/>
            <a:ext cx="3879704" cy="387970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28" name="Rettvinklet trekant 27"/>
          <p:cNvSpPr/>
          <p:nvPr userDrawn="1"/>
        </p:nvSpPr>
        <p:spPr>
          <a:xfrm rot="18900000">
            <a:off x="9475614"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9" name="Rettvinklet trekant 28"/>
          <p:cNvSpPr/>
          <p:nvPr userDrawn="1"/>
        </p:nvSpPr>
        <p:spPr>
          <a:xfrm rot="18900000">
            <a:off x="10734380"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0" name="Bilde 29"/>
          <p:cNvPicPr>
            <a:picLocks noChangeAspect="1"/>
          </p:cNvPicPr>
          <p:nvPr userDrawn="1"/>
        </p:nvPicPr>
        <p:blipFill>
          <a:blip r:embed="rId2"/>
          <a:stretch>
            <a:fillRect/>
          </a:stretch>
        </p:blipFill>
        <p:spPr>
          <a:xfrm>
            <a:off x="4399815" y="2677659"/>
            <a:ext cx="3712520" cy="1502680"/>
          </a:xfrm>
          <a:prstGeom prst="rect">
            <a:avLst/>
          </a:prstGeom>
        </p:spPr>
      </p:pic>
      <p:sp>
        <p:nvSpPr>
          <p:cNvPr id="31" name="Rettvinklet trekant 30"/>
          <p:cNvSpPr/>
          <p:nvPr userDrawn="1"/>
        </p:nvSpPr>
        <p:spPr>
          <a:xfrm rot="5400000">
            <a:off x="7786" y="1357397"/>
            <a:ext cx="1201271" cy="120127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Tree>
    <p:extLst>
      <p:ext uri="{BB962C8B-B14F-4D97-AF65-F5344CB8AC3E}">
        <p14:creationId xmlns:p14="http://schemas.microsoft.com/office/powerpoint/2010/main" val="205947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ide // Sort-hvit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25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Åpningsside // rød">
    <p:bg>
      <p:bgPr>
        <a:solidFill>
          <a:schemeClr val="accent1"/>
        </a:solidFill>
        <a:effectLst/>
      </p:bgPr>
    </p:bg>
    <p:spTree>
      <p:nvGrpSpPr>
        <p:cNvPr id="1" name=""/>
        <p:cNvGrpSpPr/>
        <p:nvPr/>
      </p:nvGrpSpPr>
      <p:grpSpPr>
        <a:xfrm>
          <a:off x="0" y="0"/>
          <a:ext cx="0" cy="0"/>
          <a:chOff x="0" y="0"/>
          <a:chExt cx="0" cy="0"/>
        </a:xfrm>
      </p:grpSpPr>
      <p:sp>
        <p:nvSpPr>
          <p:cNvPr id="9" name="Rektangel 8"/>
          <p:cNvSpPr/>
          <p:nvPr userDrawn="1"/>
        </p:nvSpPr>
        <p:spPr>
          <a:xfrm>
            <a:off x="10272687" y="2"/>
            <a:ext cx="1635779"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4" name="Bilde 3"/>
          <p:cNvPicPr>
            <a:picLocks noChangeAspect="1"/>
          </p:cNvPicPr>
          <p:nvPr userDrawn="1"/>
        </p:nvPicPr>
        <p:blipFill>
          <a:blip r:embed="rId2"/>
          <a:stretch>
            <a:fillRect/>
          </a:stretch>
        </p:blipFill>
        <p:spPr>
          <a:xfrm>
            <a:off x="4239740" y="2677660"/>
            <a:ext cx="3712520" cy="1502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l // rød">
    <p:bg>
      <p:bgPr>
        <a:solidFill>
          <a:schemeClr val="accent1"/>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365306" y="6543163"/>
            <a:ext cx="4160640"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2" name="Rektangel 11"/>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3" name="Bilde 12"/>
          <p:cNvPicPr>
            <a:picLocks noChangeAspect="1"/>
          </p:cNvPicPr>
          <p:nvPr userDrawn="1"/>
        </p:nvPicPr>
        <p:blipFill>
          <a:blip r:embed="rId2"/>
          <a:stretch>
            <a:fillRect/>
          </a:stretch>
        </p:blipFill>
        <p:spPr>
          <a:xfrm>
            <a:off x="10853877" y="365584"/>
            <a:ext cx="854250" cy="374580"/>
          </a:xfrm>
          <a:prstGeom prst="rect">
            <a:avLst/>
          </a:prstGeom>
        </p:spPr>
      </p:pic>
      <p:sp>
        <p:nvSpPr>
          <p:cNvPr id="14" name="Title 1"/>
          <p:cNvSpPr>
            <a:spLocks noGrp="1"/>
          </p:cNvSpPr>
          <p:nvPr>
            <p:ph type="ctrTitle"/>
          </p:nvPr>
        </p:nvSpPr>
        <p:spPr>
          <a:xfrm>
            <a:off x="365308" y="2312991"/>
            <a:ext cx="11342819" cy="1822448"/>
          </a:xfrm>
          <a:prstGeom prst="rect">
            <a:avLst/>
          </a:prstGeom>
        </p:spPr>
        <p:txBody>
          <a:bodyPr vert="horz" anchor="t" anchorCtr="0">
            <a:normAutofit/>
          </a:bodyPr>
          <a:lstStyle>
            <a:lvl1pPr algn="l" fontAlgn="auto">
              <a:defRPr sz="4400" baseline="0">
                <a:solidFill>
                  <a:schemeClr val="bg1"/>
                </a:solidFill>
                <a:latin typeface="Arial" charset="0"/>
              </a:defRPr>
            </a:lvl1pPr>
          </a:lstStyle>
          <a:p>
            <a:r>
              <a:rPr lang="nb-NO" dirty="0"/>
              <a:t>Klikk for å redigere tittelstil</a:t>
            </a:r>
            <a:endParaRPr lang="en-US" dirty="0"/>
          </a:p>
        </p:txBody>
      </p:sp>
      <p:sp useBgFill="1">
        <p:nvSpPr>
          <p:cNvPr id="15" name="Subtitle 2"/>
          <p:cNvSpPr>
            <a:spLocks noGrp="1"/>
          </p:cNvSpPr>
          <p:nvPr>
            <p:ph type="subTitle" idx="1"/>
          </p:nvPr>
        </p:nvSpPr>
        <p:spPr>
          <a:xfrm>
            <a:off x="365305" y="4228642"/>
            <a:ext cx="10294343" cy="1090610"/>
          </a:xfrm>
        </p:spPr>
        <p:txBody>
          <a:bodyPr/>
          <a:lstStyle>
            <a:lvl1pPr marL="0" indent="0" algn="l">
              <a:buNone/>
              <a:defRPr sz="2400" baseline="0">
                <a:solidFill>
                  <a:schemeClr val="bg1"/>
                </a:solidFill>
              </a:defRPr>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lang="nb-NO" dirty="0"/>
              <a:t>Klikk for å redigere undertittelstil i malen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alte // rød">
    <p:bg>
      <p:bgPr>
        <a:solidFill>
          <a:schemeClr val="accent1"/>
        </a:solidFill>
        <a:effectLst/>
      </p:bgPr>
    </p:bg>
    <p:spTree>
      <p:nvGrpSpPr>
        <p:cNvPr id="1" name=""/>
        <p:cNvGrpSpPr/>
        <p:nvPr/>
      </p:nvGrpSpPr>
      <p:grpSpPr>
        <a:xfrm>
          <a:off x="0" y="0"/>
          <a:ext cx="0" cy="0"/>
          <a:chOff x="0" y="0"/>
          <a:chExt cx="0" cy="0"/>
        </a:xfrm>
      </p:grpSpPr>
      <p:sp>
        <p:nvSpPr>
          <p:cNvPr id="7" name="Rektangel 6"/>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0" name="Bilde 9"/>
          <p:cNvPicPr>
            <a:picLocks noChangeAspect="1"/>
          </p:cNvPicPr>
          <p:nvPr userDrawn="1"/>
        </p:nvPicPr>
        <p:blipFill>
          <a:blip r:embed="rId2"/>
          <a:stretch>
            <a:fillRect/>
          </a:stretch>
        </p:blipFill>
        <p:spPr>
          <a:xfrm>
            <a:off x="10853877" y="365584"/>
            <a:ext cx="854250" cy="374580"/>
          </a:xfrm>
          <a:prstGeom prst="rect">
            <a:avLst/>
          </a:prstGeom>
        </p:spPr>
      </p:pic>
      <p:sp>
        <p:nvSpPr>
          <p:cNvPr id="11"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2" name="Title 1"/>
          <p:cNvSpPr>
            <a:spLocks noGrp="1"/>
          </p:cNvSpPr>
          <p:nvPr>
            <p:ph type="title"/>
          </p:nvPr>
        </p:nvSpPr>
        <p:spPr>
          <a:xfrm>
            <a:off x="383603" y="349708"/>
            <a:ext cx="9754184"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13" name="Content Placeholder 2"/>
          <p:cNvSpPr>
            <a:spLocks noGrp="1"/>
          </p:cNvSpPr>
          <p:nvPr>
            <p:ph idx="1"/>
          </p:nvPr>
        </p:nvSpPr>
        <p:spPr>
          <a:xfrm>
            <a:off x="383602" y="1848467"/>
            <a:ext cx="11158475"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extLst>
      <p:ext uri="{BB962C8B-B14F-4D97-AF65-F5344CB8AC3E}">
        <p14:creationId xmlns:p14="http://schemas.microsoft.com/office/powerpoint/2010/main" val="45350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Spalter // rød">
    <p:bg>
      <p:bgPr>
        <a:solidFill>
          <a:schemeClr val="accent1"/>
        </a:solidFill>
        <a:effectLst/>
      </p:bgPr>
    </p:bg>
    <p:spTree>
      <p:nvGrpSpPr>
        <p:cNvPr id="1" name=""/>
        <p:cNvGrpSpPr/>
        <p:nvPr/>
      </p:nvGrpSpPr>
      <p:grpSpPr>
        <a:xfrm>
          <a:off x="0" y="0"/>
          <a:ext cx="0" cy="0"/>
          <a:chOff x="0" y="0"/>
          <a:chExt cx="0" cy="0"/>
        </a:xfrm>
      </p:grpSpPr>
      <p:sp>
        <p:nvSpPr>
          <p:cNvPr id="11" name="Rektangel 10"/>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2" name="Bilde 11"/>
          <p:cNvPicPr>
            <a:picLocks noChangeAspect="1"/>
          </p:cNvPicPr>
          <p:nvPr userDrawn="1"/>
        </p:nvPicPr>
        <p:blipFill>
          <a:blip r:embed="rId2"/>
          <a:stretch>
            <a:fillRect/>
          </a:stretch>
        </p:blipFill>
        <p:spPr>
          <a:xfrm>
            <a:off x="10853877" y="365584"/>
            <a:ext cx="854250" cy="374580"/>
          </a:xfrm>
          <a:prstGeom prst="rect">
            <a:avLst/>
          </a:prstGeom>
        </p:spPr>
      </p:pic>
      <p:sp>
        <p:nvSpPr>
          <p:cNvPr id="13"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4" name="Title 1"/>
          <p:cNvSpPr>
            <a:spLocks noGrp="1"/>
          </p:cNvSpPr>
          <p:nvPr>
            <p:ph type="title"/>
          </p:nvPr>
        </p:nvSpPr>
        <p:spPr>
          <a:xfrm>
            <a:off x="383602" y="349708"/>
            <a:ext cx="9906491"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15" name="Content Placeholder 2"/>
          <p:cNvSpPr>
            <a:spLocks noGrp="1"/>
          </p:cNvSpPr>
          <p:nvPr>
            <p:ph idx="1"/>
          </p:nvPr>
        </p:nvSpPr>
        <p:spPr>
          <a:xfrm>
            <a:off x="383602" y="1848467"/>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16" name="Content Placeholder 2"/>
          <p:cNvSpPr>
            <a:spLocks noGrp="1"/>
          </p:cNvSpPr>
          <p:nvPr>
            <p:ph idx="12"/>
          </p:nvPr>
        </p:nvSpPr>
        <p:spPr>
          <a:xfrm>
            <a:off x="6181902" y="1848466"/>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ide // rød">
    <p:bg>
      <p:bgPr>
        <a:solidFill>
          <a:schemeClr val="accent1"/>
        </a:solidFill>
        <a:effectLst/>
      </p:bgPr>
    </p:bg>
    <p:spTree>
      <p:nvGrpSpPr>
        <p:cNvPr id="1" name=""/>
        <p:cNvGrpSpPr/>
        <p:nvPr/>
      </p:nvGrpSpPr>
      <p:grpSpPr>
        <a:xfrm>
          <a:off x="0" y="0"/>
          <a:ext cx="0" cy="0"/>
          <a:chOff x="0" y="0"/>
          <a:chExt cx="0" cy="0"/>
        </a:xfrm>
      </p:grpSpPr>
      <p:sp>
        <p:nvSpPr>
          <p:cNvPr id="4" name="Rektangel 3"/>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5" name="Bilde 4"/>
          <p:cNvPicPr>
            <a:picLocks noChangeAspect="1"/>
          </p:cNvPicPr>
          <p:nvPr userDrawn="1"/>
        </p:nvPicPr>
        <p:blipFill>
          <a:blip r:embed="rId2"/>
          <a:stretch>
            <a:fillRect/>
          </a:stretch>
        </p:blipFill>
        <p:spPr>
          <a:xfrm>
            <a:off x="10853877" y="365584"/>
            <a:ext cx="854250" cy="374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rkløveren">
    <p:spTree>
      <p:nvGrpSpPr>
        <p:cNvPr id="1" name=""/>
        <p:cNvGrpSpPr/>
        <p:nvPr/>
      </p:nvGrpSpPr>
      <p:grpSpPr>
        <a:xfrm>
          <a:off x="0" y="0"/>
          <a:ext cx="0" cy="0"/>
          <a:chOff x="0" y="0"/>
          <a:chExt cx="0" cy="0"/>
        </a:xfrm>
      </p:grpSpPr>
      <p:pic>
        <p:nvPicPr>
          <p:cNvPr id="29" name="Bilde 28"/>
          <p:cNvPicPr>
            <a:picLocks noChangeAspect="1"/>
          </p:cNvPicPr>
          <p:nvPr userDrawn="1"/>
        </p:nvPicPr>
        <p:blipFill>
          <a:blip r:embed="rId2"/>
          <a:stretch>
            <a:fillRect/>
          </a:stretch>
        </p:blipFill>
        <p:spPr>
          <a:xfrm>
            <a:off x="6095995" y="3428999"/>
            <a:ext cx="6316448" cy="3552999"/>
          </a:xfrm>
          <a:prstGeom prst="rect">
            <a:avLst/>
          </a:prstGeom>
        </p:spPr>
      </p:pic>
      <p:pic>
        <p:nvPicPr>
          <p:cNvPr id="40" name="Bilde 39"/>
          <p:cNvPicPr>
            <a:picLocks noChangeAspect="1"/>
          </p:cNvPicPr>
          <p:nvPr userDrawn="1"/>
        </p:nvPicPr>
        <p:blipFill>
          <a:blip r:embed="rId3">
            <a:alphaModFix amt="15000"/>
          </a:blip>
          <a:stretch>
            <a:fillRect/>
          </a:stretch>
        </p:blipFill>
        <p:spPr>
          <a:xfrm>
            <a:off x="8859445" y="3429000"/>
            <a:ext cx="3552998" cy="3552998"/>
          </a:xfrm>
          <a:prstGeom prst="rect">
            <a:avLst/>
          </a:prstGeom>
        </p:spPr>
      </p:pic>
      <p:pic>
        <p:nvPicPr>
          <p:cNvPr id="31" name="Bilde 30"/>
          <p:cNvPicPr>
            <a:picLocks noChangeAspect="1"/>
          </p:cNvPicPr>
          <p:nvPr userDrawn="1"/>
        </p:nvPicPr>
        <p:blipFill>
          <a:blip r:embed="rId4"/>
          <a:stretch>
            <a:fillRect/>
          </a:stretch>
        </p:blipFill>
        <p:spPr>
          <a:xfrm>
            <a:off x="6096000" y="-128334"/>
            <a:ext cx="6324151" cy="3557334"/>
          </a:xfrm>
          <a:prstGeom prst="rect">
            <a:avLst/>
          </a:prstGeom>
        </p:spPr>
      </p:pic>
      <p:pic>
        <p:nvPicPr>
          <p:cNvPr id="39" name="Bilde 38"/>
          <p:cNvPicPr>
            <a:picLocks noChangeAspect="1"/>
          </p:cNvPicPr>
          <p:nvPr userDrawn="1"/>
        </p:nvPicPr>
        <p:blipFill>
          <a:blip r:embed="rId5">
            <a:alphaModFix amt="15000"/>
          </a:blip>
          <a:stretch>
            <a:fillRect/>
          </a:stretch>
        </p:blipFill>
        <p:spPr>
          <a:xfrm>
            <a:off x="5309967" y="-120865"/>
            <a:ext cx="7102476" cy="3551238"/>
          </a:xfrm>
          <a:prstGeom prst="rect">
            <a:avLst/>
          </a:prstGeom>
        </p:spPr>
      </p:pic>
      <p:pic>
        <p:nvPicPr>
          <p:cNvPr id="30" name="Bilde 29"/>
          <p:cNvPicPr>
            <a:picLocks noChangeAspect="1"/>
          </p:cNvPicPr>
          <p:nvPr userDrawn="1"/>
        </p:nvPicPr>
        <p:blipFill>
          <a:blip r:embed="rId6"/>
          <a:stretch>
            <a:fillRect/>
          </a:stretch>
        </p:blipFill>
        <p:spPr>
          <a:xfrm>
            <a:off x="-228156" y="3428999"/>
            <a:ext cx="6324157" cy="3561839"/>
          </a:xfrm>
          <a:prstGeom prst="rect">
            <a:avLst/>
          </a:prstGeom>
        </p:spPr>
      </p:pic>
      <p:pic>
        <p:nvPicPr>
          <p:cNvPr id="38" name="Bilde 37"/>
          <p:cNvPicPr>
            <a:picLocks noChangeAspect="1"/>
          </p:cNvPicPr>
          <p:nvPr userDrawn="1"/>
        </p:nvPicPr>
        <p:blipFill>
          <a:blip r:embed="rId7">
            <a:alphaModFix amt="15000"/>
          </a:blip>
          <a:stretch>
            <a:fillRect/>
          </a:stretch>
        </p:blipFill>
        <p:spPr>
          <a:xfrm>
            <a:off x="-228156" y="3431745"/>
            <a:ext cx="6328011" cy="3951149"/>
          </a:xfrm>
          <a:prstGeom prst="rect">
            <a:avLst/>
          </a:prstGeom>
        </p:spPr>
      </p:pic>
      <p:pic>
        <p:nvPicPr>
          <p:cNvPr id="32" name="Bilde 31"/>
          <p:cNvPicPr>
            <a:picLocks noChangeAspect="1"/>
          </p:cNvPicPr>
          <p:nvPr userDrawn="1"/>
        </p:nvPicPr>
        <p:blipFill>
          <a:blip r:embed="rId8"/>
          <a:stretch>
            <a:fillRect/>
          </a:stretch>
        </p:blipFill>
        <p:spPr>
          <a:xfrm>
            <a:off x="-228156" y="-128337"/>
            <a:ext cx="6324156" cy="3557338"/>
          </a:xfrm>
          <a:prstGeom prst="rect">
            <a:avLst/>
          </a:prstGeom>
        </p:spPr>
      </p:pic>
      <p:pic>
        <p:nvPicPr>
          <p:cNvPr id="37" name="Bilde 36"/>
          <p:cNvPicPr>
            <a:picLocks noChangeAspect="1"/>
          </p:cNvPicPr>
          <p:nvPr userDrawn="1"/>
        </p:nvPicPr>
        <p:blipFill>
          <a:blip r:embed="rId9">
            <a:alphaModFix amt="15000"/>
          </a:blip>
          <a:stretch>
            <a:fillRect/>
          </a:stretch>
        </p:blipFill>
        <p:spPr>
          <a:xfrm>
            <a:off x="-228156" y="-212778"/>
            <a:ext cx="6360661" cy="3639032"/>
          </a:xfrm>
          <a:prstGeom prst="rect">
            <a:avLst/>
          </a:prstGeom>
        </p:spPr>
      </p:pic>
      <p:pic>
        <p:nvPicPr>
          <p:cNvPr id="33" name="Bilde 32"/>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8128697" y="4690448"/>
            <a:ext cx="2242878" cy="1030100"/>
          </a:xfrm>
          <a:prstGeom prst="rect">
            <a:avLst/>
          </a:prstGeom>
        </p:spPr>
      </p:pic>
      <p:pic>
        <p:nvPicPr>
          <p:cNvPr id="34" name="Bilde 33"/>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832205" y="1135897"/>
            <a:ext cx="2227010" cy="1022812"/>
          </a:xfrm>
          <a:prstGeom prst="rect">
            <a:avLst/>
          </a:prstGeom>
        </p:spPr>
      </p:pic>
      <p:pic>
        <p:nvPicPr>
          <p:cNvPr id="35" name="Bilde 34"/>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8156361" y="1135896"/>
            <a:ext cx="2227012" cy="1022814"/>
          </a:xfrm>
          <a:prstGeom prst="rect">
            <a:avLst/>
          </a:prstGeom>
        </p:spPr>
      </p:pic>
      <p:pic>
        <p:nvPicPr>
          <p:cNvPr id="36" name="Bilde 35"/>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820416" y="4690448"/>
            <a:ext cx="2227008" cy="1022814"/>
          </a:xfrm>
          <a:prstGeom prst="rect">
            <a:avLst/>
          </a:prstGeom>
        </p:spPr>
      </p:pic>
    </p:spTree>
    <p:extLst>
      <p:ext uri="{BB962C8B-B14F-4D97-AF65-F5344CB8AC3E}">
        <p14:creationId xmlns:p14="http://schemas.microsoft.com/office/powerpoint/2010/main" val="20947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221612" y="188640"/>
            <a:ext cx="10278569" cy="634082"/>
          </a:xfrm>
        </p:spPr>
        <p:txBody>
          <a:bodyPr>
            <a:normAutofit/>
          </a:bodyPr>
          <a:lstStyle/>
          <a:p>
            <a:r>
              <a:rPr lang="en-US"/>
              <a:t>Click to edit Master title style</a:t>
            </a:r>
            <a:endParaRPr lang="nb-NO" dirty="0"/>
          </a:p>
        </p:txBody>
      </p:sp>
      <p:sp>
        <p:nvSpPr>
          <p:cNvPr id="3" name="Content Placeholder 2"/>
          <p:cNvSpPr>
            <a:spLocks noGrp="1"/>
          </p:cNvSpPr>
          <p:nvPr>
            <p:ph idx="1"/>
            <p:custDataLst>
              <p:tags r:id="rId2"/>
            </p:custDataLst>
          </p:nvPr>
        </p:nvSpPr>
        <p:spPr>
          <a:xfrm>
            <a:off x="609600" y="1124744"/>
            <a:ext cx="10972800" cy="52565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custDataLst>
              <p:tags r:id="rId3"/>
            </p:custDataLst>
          </p:nvPr>
        </p:nvSpPr>
        <p:spPr/>
        <p:txBody>
          <a:bodyPr/>
          <a:lstStyle>
            <a:lvl1pPr>
              <a:defRPr/>
            </a:lvl1pPr>
          </a:lstStyle>
          <a:p>
            <a:pPr>
              <a:defRPr/>
            </a:pPr>
            <a:r>
              <a:rPr lang="en-US"/>
              <a:t>2013-10-10</a:t>
            </a:r>
          </a:p>
        </p:txBody>
      </p:sp>
      <p:sp>
        <p:nvSpPr>
          <p:cNvPr id="5" name="Footer Placeholder 4"/>
          <p:cNvSpPr>
            <a:spLocks noGrp="1"/>
          </p:cNvSpPr>
          <p:nvPr>
            <p:ph type="ftr" sz="quarter" idx="11"/>
            <p:custDataLst>
              <p:tags r:id="rId4"/>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5"/>
            </p:custDataLst>
          </p:nvPr>
        </p:nvSpPr>
        <p:spPr/>
        <p:txBody>
          <a:bodyPr/>
          <a:lstStyle>
            <a:lvl1pPr>
              <a:defRPr/>
            </a:lvl1pPr>
          </a:lstStyle>
          <a:p>
            <a:pPr>
              <a:defRPr/>
            </a:pPr>
            <a:fld id="{1D0BDE88-B0E9-4DE3-98CA-EAFE94D5871E}" type="slidenum">
              <a:rPr lang="en-US" smtClean="0"/>
              <a:pPr>
                <a:defRPr/>
              </a:pPr>
              <a:t>‹#›</a:t>
            </a:fld>
            <a:endParaRPr lang="en-US"/>
          </a:p>
        </p:txBody>
      </p:sp>
      <p:cxnSp>
        <p:nvCxnSpPr>
          <p:cNvPr id="8" name="Straight Connector 7"/>
          <p:cNvCxnSpPr/>
          <p:nvPr>
            <p:custDataLst>
              <p:tags r:id="rId6"/>
            </p:custDataLst>
          </p:nvPr>
        </p:nvCxnSpPr>
        <p:spPr>
          <a:xfrm>
            <a:off x="0" y="908720"/>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93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963084" y="4406902"/>
            <a:ext cx="10363200" cy="1362075"/>
          </a:xfrm>
        </p:spPr>
        <p:txBody>
          <a:bodyPr anchor="t"/>
          <a:lstStyle>
            <a:lvl1pPr algn="l">
              <a:defRPr sz="4000" b="1" cap="all"/>
            </a:lvl1pPr>
          </a:lstStyle>
          <a:p>
            <a:r>
              <a:rPr lang="en-US"/>
              <a:t>Click to edit Master title style</a:t>
            </a:r>
            <a:endParaRPr lang="nb-NO" dirty="0"/>
          </a:p>
        </p:txBody>
      </p:sp>
      <p:sp>
        <p:nvSpPr>
          <p:cNvPr id="3" name="Text Placeholder 2"/>
          <p:cNvSpPr>
            <a:spLocks noGrp="1"/>
          </p:cNvSpPr>
          <p:nvPr>
            <p:ph type="body" idx="1"/>
            <p:custDataLst>
              <p:tags r:id="rId2"/>
            </p:custDataLst>
          </p:nvPr>
        </p:nvSpPr>
        <p:spPr>
          <a:xfrm>
            <a:off x="963084" y="2906713"/>
            <a:ext cx="103632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custDataLst>
              <p:tags r:id="rId3"/>
            </p:custDataLst>
          </p:nvPr>
        </p:nvSpPr>
        <p:spPr/>
        <p:txBody>
          <a:bodyPr/>
          <a:lstStyle>
            <a:lvl1pPr>
              <a:defRPr/>
            </a:lvl1pPr>
          </a:lstStyle>
          <a:p>
            <a:pPr>
              <a:defRPr/>
            </a:pPr>
            <a:r>
              <a:rPr lang="en-US"/>
              <a:t>2013-10-10</a:t>
            </a:r>
          </a:p>
        </p:txBody>
      </p:sp>
      <p:sp>
        <p:nvSpPr>
          <p:cNvPr id="5" name="Footer Placeholder 4"/>
          <p:cNvSpPr>
            <a:spLocks noGrp="1"/>
          </p:cNvSpPr>
          <p:nvPr>
            <p:ph type="ftr" sz="quarter" idx="11"/>
            <p:custDataLst>
              <p:tags r:id="rId4"/>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5"/>
            </p:custDataLst>
          </p:nvPr>
        </p:nvSpPr>
        <p:spPr/>
        <p:txBody>
          <a:bodyPr/>
          <a:lstStyle>
            <a:lvl1pPr>
              <a:defRPr/>
            </a:lvl1pPr>
          </a:lstStyle>
          <a:p>
            <a:pPr>
              <a:defRPr/>
            </a:pPr>
            <a:fld id="{3C84EBA1-1EFE-4ABD-A105-5A20EAD526F7}" type="slidenum">
              <a:rPr lang="en-US" smtClean="0"/>
              <a:pPr>
                <a:defRPr/>
              </a:pPr>
              <a:t>‹#›</a:t>
            </a:fld>
            <a:endParaRPr lang="en-US"/>
          </a:p>
        </p:txBody>
      </p:sp>
    </p:spTree>
    <p:extLst>
      <p:ext uri="{BB962C8B-B14F-4D97-AF65-F5344CB8AC3E}">
        <p14:creationId xmlns:p14="http://schemas.microsoft.com/office/powerpoint/2010/main" val="3772357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nb-NO"/>
          </a:p>
        </p:txBody>
      </p:sp>
      <p:sp>
        <p:nvSpPr>
          <p:cNvPr id="3" name="Content Placeholder 2"/>
          <p:cNvSpPr>
            <a:spLocks noGrp="1"/>
          </p:cNvSpPr>
          <p:nvPr>
            <p:ph sz="half" idx="1"/>
            <p:custDataLst>
              <p:tags r:id="rId2"/>
            </p:custDataLst>
          </p:nvPr>
        </p:nvSpPr>
        <p:spPr>
          <a:xfrm>
            <a:off x="609600" y="1052738"/>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Content Placeholder 3"/>
          <p:cNvSpPr>
            <a:spLocks noGrp="1"/>
          </p:cNvSpPr>
          <p:nvPr>
            <p:ph sz="half" idx="2"/>
            <p:custDataLst>
              <p:tags r:id="rId3"/>
            </p:custDataLst>
          </p:nvPr>
        </p:nvSpPr>
        <p:spPr>
          <a:xfrm>
            <a:off x="6197600" y="1052738"/>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5" name="Date Placeholder 3"/>
          <p:cNvSpPr>
            <a:spLocks noGrp="1"/>
          </p:cNvSpPr>
          <p:nvPr>
            <p:ph type="dt" sz="half" idx="10"/>
            <p:custDataLst>
              <p:tags r:id="rId4"/>
            </p:custDataLst>
          </p:nvPr>
        </p:nvSpPr>
        <p:spPr/>
        <p:txBody>
          <a:bodyPr/>
          <a:lstStyle>
            <a:lvl1pPr>
              <a:defRPr/>
            </a:lvl1pPr>
          </a:lstStyle>
          <a:p>
            <a:pPr>
              <a:defRPr/>
            </a:pPr>
            <a:r>
              <a:rPr lang="en-US"/>
              <a:t>2013-10-10</a:t>
            </a:r>
          </a:p>
        </p:txBody>
      </p:sp>
      <p:sp>
        <p:nvSpPr>
          <p:cNvPr id="6" name="Footer Placeholder 4"/>
          <p:cNvSpPr>
            <a:spLocks noGrp="1"/>
          </p:cNvSpPr>
          <p:nvPr>
            <p:ph type="ftr" sz="quarter" idx="11"/>
            <p:custDataLst>
              <p:tags r:id="rId5"/>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6"/>
            </p:custDataLst>
          </p:nvPr>
        </p:nvSpPr>
        <p:spPr/>
        <p:txBody>
          <a:bodyPr/>
          <a:lstStyle>
            <a:lvl1pPr>
              <a:defRPr/>
            </a:lvl1pPr>
          </a:lstStyle>
          <a:p>
            <a:pPr>
              <a:defRPr/>
            </a:pPr>
            <a:fld id="{CF7E8544-3A26-4173-89FE-53C74A197B9C}" type="slidenum">
              <a:rPr lang="en-US" smtClean="0"/>
              <a:pPr>
                <a:defRPr/>
              </a:pPr>
              <a:t>‹#›</a:t>
            </a:fld>
            <a:endParaRPr lang="en-US"/>
          </a:p>
        </p:txBody>
      </p:sp>
    </p:spTree>
    <p:extLst>
      <p:ext uri="{BB962C8B-B14F-4D97-AF65-F5344CB8AC3E}">
        <p14:creationId xmlns:p14="http://schemas.microsoft.com/office/powerpoint/2010/main" val="4068266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 rød med dekor">
    <p:bg>
      <p:bgPr>
        <a:solidFill>
          <a:schemeClr val="accent1"/>
        </a:solidFill>
        <a:effectLst/>
      </p:bgPr>
    </p:bg>
    <p:spTree>
      <p:nvGrpSpPr>
        <p:cNvPr id="1" name=""/>
        <p:cNvGrpSpPr/>
        <p:nvPr/>
      </p:nvGrpSpPr>
      <p:grpSpPr>
        <a:xfrm>
          <a:off x="0" y="0"/>
          <a:ext cx="0" cy="0"/>
          <a:chOff x="0" y="0"/>
          <a:chExt cx="0" cy="0"/>
        </a:xfrm>
      </p:grpSpPr>
      <p:sp>
        <p:nvSpPr>
          <p:cNvPr id="13" name="Rettvinklet trekant 12"/>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4" name="Rettvinklet trekant 13"/>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6" name="Rettvinklet trekant 15"/>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0" name="Title 1"/>
          <p:cNvSpPr>
            <a:spLocks noGrp="1"/>
          </p:cNvSpPr>
          <p:nvPr>
            <p:ph type="ctrTitle"/>
          </p:nvPr>
        </p:nvSpPr>
        <p:spPr>
          <a:xfrm>
            <a:off x="395750" y="2312991"/>
            <a:ext cx="11146328" cy="1822448"/>
          </a:xfrm>
          <a:prstGeom prst="rect">
            <a:avLst/>
          </a:prstGeom>
        </p:spPr>
        <p:txBody>
          <a:bodyPr vert="horz" anchor="t" anchorCtr="0">
            <a:normAutofit/>
          </a:bodyPr>
          <a:lstStyle>
            <a:lvl1pPr algn="l" fontAlgn="auto">
              <a:defRPr sz="4400" baseline="0">
                <a:solidFill>
                  <a:schemeClr val="bg1"/>
                </a:solidFill>
                <a:latin typeface="Arial" charset="0"/>
              </a:defRPr>
            </a:lvl1pPr>
          </a:lstStyle>
          <a:p>
            <a:r>
              <a:rPr lang="nb-NO"/>
              <a:t>Klikk for å redigere tittelstil</a:t>
            </a:r>
            <a:endParaRPr lang="en-US" dirty="0"/>
          </a:p>
        </p:txBody>
      </p:sp>
      <p:sp>
        <p:nvSpPr>
          <p:cNvPr id="31" name="Subtitle 2"/>
          <p:cNvSpPr>
            <a:spLocks noGrp="1"/>
          </p:cNvSpPr>
          <p:nvPr>
            <p:ph type="subTitle" idx="1"/>
          </p:nvPr>
        </p:nvSpPr>
        <p:spPr>
          <a:xfrm>
            <a:off x="395748" y="4228642"/>
            <a:ext cx="10214994" cy="1090610"/>
          </a:xfrm>
        </p:spPr>
        <p:txBody>
          <a:bodyPr/>
          <a:lstStyle>
            <a:lvl1pPr marL="0" indent="0" algn="l">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a:t>Klikk for å redigere undertittelstil i malen</a:t>
            </a:r>
            <a:endParaRPr lang="en-US" dirty="0"/>
          </a:p>
        </p:txBody>
      </p:sp>
      <p:sp>
        <p:nvSpPr>
          <p:cNvPr id="32"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3" name="Rektangel 32"/>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4" name="Bilde 33"/>
          <p:cNvPicPr>
            <a:picLocks noChangeAspect="1"/>
          </p:cNvPicPr>
          <p:nvPr userDrawn="1"/>
        </p:nvPicPr>
        <p:blipFill>
          <a:blip r:embed="rId2"/>
          <a:stretch>
            <a:fillRect/>
          </a:stretch>
        </p:blipFill>
        <p:spPr>
          <a:xfrm>
            <a:off x="10687828" y="365584"/>
            <a:ext cx="854250" cy="374580"/>
          </a:xfrm>
          <a:prstGeom prst="rect">
            <a:avLst/>
          </a:prstGeom>
        </p:spPr>
      </p:pic>
    </p:spTree>
    <p:extLst>
      <p:ext uri="{BB962C8B-B14F-4D97-AF65-F5344CB8AC3E}">
        <p14:creationId xmlns:p14="http://schemas.microsoft.com/office/powerpoint/2010/main" val="142765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9173E7F-A386-431D-9B05-C1F77B006D45}" type="datetimeFigureOut">
              <a:rPr lang="en-US" smtClean="0"/>
              <a:t>10/10/22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A900DB-AA15-4CB9-AC7B-BD96429E86E3}" type="slidenum">
              <a:rPr lang="en-US" smtClean="0"/>
              <a:t>‹#›</a:t>
            </a:fld>
            <a:endParaRPr lang="en-US"/>
          </a:p>
        </p:txBody>
      </p:sp>
    </p:spTree>
    <p:extLst>
      <p:ext uri="{BB962C8B-B14F-4D97-AF65-F5344CB8AC3E}">
        <p14:creationId xmlns:p14="http://schemas.microsoft.com/office/powerpoint/2010/main" val="94631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palte // rød med dekor">
    <p:bg>
      <p:bgPr>
        <a:solidFill>
          <a:schemeClr val="accent1"/>
        </a:solidFill>
        <a:effectLst/>
      </p:bgPr>
    </p:bg>
    <p:spTree>
      <p:nvGrpSpPr>
        <p:cNvPr id="1" name=""/>
        <p:cNvGrpSpPr/>
        <p:nvPr/>
      </p:nvGrpSpPr>
      <p:grpSpPr>
        <a:xfrm>
          <a:off x="0" y="0"/>
          <a:ext cx="0" cy="0"/>
          <a:chOff x="0" y="0"/>
          <a:chExt cx="0" cy="0"/>
        </a:xfrm>
      </p:grpSpPr>
      <p:sp>
        <p:nvSpPr>
          <p:cNvPr id="13" name="Rettvinklet trekant 12"/>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4" name="Rettvinklet trekant 13"/>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6" name="Rettvinklet trekant 15"/>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2"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3" name="Rektangel 32"/>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4" name="Bilde 33"/>
          <p:cNvPicPr>
            <a:picLocks noChangeAspect="1"/>
          </p:cNvPicPr>
          <p:nvPr userDrawn="1"/>
        </p:nvPicPr>
        <p:blipFill>
          <a:blip r:embed="rId2"/>
          <a:stretch>
            <a:fillRect/>
          </a:stretch>
        </p:blipFill>
        <p:spPr>
          <a:xfrm>
            <a:off x="10687828" y="365584"/>
            <a:ext cx="854250" cy="374580"/>
          </a:xfrm>
          <a:prstGeom prst="rect">
            <a:avLst/>
          </a:prstGeom>
        </p:spPr>
      </p:pic>
      <p:sp>
        <p:nvSpPr>
          <p:cNvPr id="35" name="Title 1"/>
          <p:cNvSpPr>
            <a:spLocks noGrp="1"/>
          </p:cNvSpPr>
          <p:nvPr>
            <p:ph type="title"/>
          </p:nvPr>
        </p:nvSpPr>
        <p:spPr>
          <a:xfrm>
            <a:off x="383603" y="349708"/>
            <a:ext cx="9754184"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36" name="Content Placeholder 2"/>
          <p:cNvSpPr>
            <a:spLocks noGrp="1"/>
          </p:cNvSpPr>
          <p:nvPr>
            <p:ph idx="1"/>
          </p:nvPr>
        </p:nvSpPr>
        <p:spPr>
          <a:xfrm>
            <a:off x="383602" y="1848467"/>
            <a:ext cx="11158475"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r // rød med dekor">
    <p:bg>
      <p:bgPr>
        <a:solidFill>
          <a:schemeClr val="accent1"/>
        </a:solidFill>
        <a:effectLst/>
      </p:bgPr>
    </p:bg>
    <p:spTree>
      <p:nvGrpSpPr>
        <p:cNvPr id="1" name=""/>
        <p:cNvGrpSpPr/>
        <p:nvPr/>
      </p:nvGrpSpPr>
      <p:grpSpPr>
        <a:xfrm>
          <a:off x="0" y="0"/>
          <a:ext cx="0" cy="0"/>
          <a:chOff x="0" y="0"/>
          <a:chExt cx="0" cy="0"/>
        </a:xfrm>
      </p:grpSpPr>
      <p:sp>
        <p:nvSpPr>
          <p:cNvPr id="14" name="Rettvinklet trekant 13"/>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6" name="Rettvinklet trekant 15"/>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1" name="Rettvinklet trekant 30"/>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4"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5" name="Rektangel 34"/>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6" name="Bilde 35"/>
          <p:cNvPicPr>
            <a:picLocks noChangeAspect="1"/>
          </p:cNvPicPr>
          <p:nvPr userDrawn="1"/>
        </p:nvPicPr>
        <p:blipFill>
          <a:blip r:embed="rId2"/>
          <a:stretch>
            <a:fillRect/>
          </a:stretch>
        </p:blipFill>
        <p:spPr>
          <a:xfrm>
            <a:off x="10687828" y="365584"/>
            <a:ext cx="854250" cy="374580"/>
          </a:xfrm>
          <a:prstGeom prst="rect">
            <a:avLst/>
          </a:prstGeom>
        </p:spPr>
      </p:pic>
      <p:sp>
        <p:nvSpPr>
          <p:cNvPr id="37" name="Title 1"/>
          <p:cNvSpPr>
            <a:spLocks noGrp="1"/>
          </p:cNvSpPr>
          <p:nvPr>
            <p:ph type="title"/>
          </p:nvPr>
        </p:nvSpPr>
        <p:spPr>
          <a:xfrm>
            <a:off x="383602" y="349708"/>
            <a:ext cx="9906491"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38" name="Content Placeholder 2"/>
          <p:cNvSpPr>
            <a:spLocks noGrp="1"/>
          </p:cNvSpPr>
          <p:nvPr>
            <p:ph idx="1"/>
          </p:nvPr>
        </p:nvSpPr>
        <p:spPr>
          <a:xfrm>
            <a:off x="383602" y="1848467"/>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39" name="Content Placeholder 2"/>
          <p:cNvSpPr>
            <a:spLocks noGrp="1"/>
          </p:cNvSpPr>
          <p:nvPr>
            <p:ph idx="12"/>
          </p:nvPr>
        </p:nvSpPr>
        <p:spPr>
          <a:xfrm>
            <a:off x="6181902" y="1848466"/>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ide // rød med dekor">
    <p:bg>
      <p:bgPr>
        <a:solidFill>
          <a:schemeClr val="accent1"/>
        </a:solidFill>
        <a:effectLst/>
      </p:bgPr>
    </p:bg>
    <p:spTree>
      <p:nvGrpSpPr>
        <p:cNvPr id="1" name=""/>
        <p:cNvGrpSpPr/>
        <p:nvPr/>
      </p:nvGrpSpPr>
      <p:grpSpPr>
        <a:xfrm>
          <a:off x="0" y="0"/>
          <a:ext cx="0" cy="0"/>
          <a:chOff x="0" y="0"/>
          <a:chExt cx="0" cy="0"/>
        </a:xfrm>
      </p:grpSpPr>
      <p:sp>
        <p:nvSpPr>
          <p:cNvPr id="30" name="Rettvinklet trekant 29"/>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31" name="Rettvinklet trekant 30"/>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32" name="Rettvinklet trekant 31"/>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3" name="Rettvinklet trekant 32"/>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4" name="Rettvinklet trekant 33"/>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5" name="Rettvinklet trekant 34"/>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9" name="Rektangel 38"/>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40" name="Bilde 39"/>
          <p:cNvPicPr>
            <a:picLocks noChangeAspect="1"/>
          </p:cNvPicPr>
          <p:nvPr userDrawn="1"/>
        </p:nvPicPr>
        <p:blipFill>
          <a:blip r:embed="rId2"/>
          <a:stretch>
            <a:fillRect/>
          </a:stretch>
        </p:blipFill>
        <p:spPr>
          <a:xfrm>
            <a:off x="10687828" y="365584"/>
            <a:ext cx="854250" cy="374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Åpningsside // sort-hvitt">
    <p:bg>
      <p:bgPr>
        <a:solidFill>
          <a:schemeClr val="bg1"/>
        </a:solidFill>
        <a:effectLst/>
      </p:bgPr>
    </p:bg>
    <p:spTree>
      <p:nvGrpSpPr>
        <p:cNvPr id="1" name=""/>
        <p:cNvGrpSpPr/>
        <p:nvPr/>
      </p:nvGrpSpPr>
      <p:grpSpPr>
        <a:xfrm>
          <a:off x="0" y="0"/>
          <a:ext cx="0" cy="0"/>
          <a:chOff x="0" y="0"/>
          <a:chExt cx="0" cy="0"/>
        </a:xfrm>
      </p:grpSpPr>
      <p:sp>
        <p:nvSpPr>
          <p:cNvPr id="3" name="Rektangel 2"/>
          <p:cNvSpPr/>
          <p:nvPr userDrawn="1"/>
        </p:nvSpPr>
        <p:spPr>
          <a:xfrm>
            <a:off x="10210800" y="203200"/>
            <a:ext cx="1727200" cy="647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b-NO" sz="1800">
              <a:ln>
                <a:noFill/>
              </a:ln>
            </a:endParaRPr>
          </a:p>
        </p:txBody>
      </p:sp>
      <p:pic>
        <p:nvPicPr>
          <p:cNvPr id="5" name="Bil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8291" y="2488537"/>
            <a:ext cx="4095418" cy="1880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 sort-hvitt">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65308" y="2312991"/>
            <a:ext cx="11382744" cy="1822448"/>
          </a:xfrm>
          <a:prstGeom prst="rect">
            <a:avLst/>
          </a:prstGeom>
        </p:spPr>
        <p:txBody>
          <a:bodyPr vert="horz" anchor="t" anchorCtr="0">
            <a:normAutofit/>
          </a:bodyPr>
          <a:lstStyle>
            <a:lvl1pPr algn="l" fontAlgn="auto">
              <a:defRPr sz="4400" baseline="0">
                <a:solidFill>
                  <a:schemeClr val="tx1"/>
                </a:solidFill>
                <a:latin typeface="Arial" charset="0"/>
              </a:defRPr>
            </a:lvl1pPr>
          </a:lstStyle>
          <a:p>
            <a:r>
              <a:rPr lang="nb-NO"/>
              <a:t>Klikk for å redigere tittelstil</a:t>
            </a:r>
            <a:endParaRPr lang="en-US" dirty="0"/>
          </a:p>
        </p:txBody>
      </p:sp>
      <p:sp useBgFill="1">
        <p:nvSpPr>
          <p:cNvPr id="6" name="Subtitle 2"/>
          <p:cNvSpPr>
            <a:spLocks noGrp="1"/>
          </p:cNvSpPr>
          <p:nvPr>
            <p:ph type="subTitle" idx="1"/>
          </p:nvPr>
        </p:nvSpPr>
        <p:spPr>
          <a:xfrm>
            <a:off x="365306" y="4228642"/>
            <a:ext cx="10330578" cy="1090610"/>
          </a:xfrm>
        </p:spPr>
        <p:txBody>
          <a:bodyPr/>
          <a:lstStyle>
            <a:lvl1pPr marL="0" indent="0" algn="l">
              <a:buNone/>
              <a:defRPr sz="2400" baseline="0">
                <a:solidFill>
                  <a:schemeClr val="tx1"/>
                </a:solidFill>
              </a:defRPr>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lang="nb-NO"/>
              <a:t>Klikk for å redigere undertittelstil i malen</a:t>
            </a:r>
            <a:endParaRPr lang="en-US" dirty="0"/>
          </a:p>
        </p:txBody>
      </p:sp>
      <p:sp>
        <p:nvSpPr>
          <p:cNvPr id="10" name="Footer Placeholder 4"/>
          <p:cNvSpPr>
            <a:spLocks noGrp="1"/>
          </p:cNvSpPr>
          <p:nvPr>
            <p:ph type="ftr" sz="quarter" idx="11"/>
          </p:nvPr>
        </p:nvSpPr>
        <p:spPr>
          <a:xfrm>
            <a:off x="365305" y="6543163"/>
            <a:ext cx="4175285" cy="365125"/>
          </a:xfrm>
          <a:prstGeom prst="rect">
            <a:avLst/>
          </a:prstGeom>
        </p:spPr>
        <p:txBody>
          <a:bodyPr/>
          <a:lstStyle>
            <a:lvl1pPr>
              <a:defRPr sz="1000" baseline="0">
                <a:solidFill>
                  <a:schemeClr val="tx1"/>
                </a:solidFill>
                <a:latin typeface="Arial" charset="0"/>
              </a:defRPr>
            </a:lvl1pPr>
          </a:lstStyle>
          <a:p>
            <a:endParaRPr lang="nb-NO" dirty="0"/>
          </a:p>
        </p:txBody>
      </p:sp>
    </p:spTree>
    <p:extLst>
      <p:ext uri="{BB962C8B-B14F-4D97-AF65-F5344CB8AC3E}">
        <p14:creationId xmlns:p14="http://schemas.microsoft.com/office/powerpoint/2010/main" val="139382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Spalte // Sort-hvitt">
    <p:spTree>
      <p:nvGrpSpPr>
        <p:cNvPr id="1" name=""/>
        <p:cNvGrpSpPr/>
        <p:nvPr/>
      </p:nvGrpSpPr>
      <p:grpSpPr>
        <a:xfrm>
          <a:off x="0" y="0"/>
          <a:ext cx="0" cy="0"/>
          <a:chOff x="0" y="0"/>
          <a:chExt cx="0" cy="0"/>
        </a:xfrm>
      </p:grpSpPr>
      <p:sp>
        <p:nvSpPr>
          <p:cNvPr id="5" name="Title 1"/>
          <p:cNvSpPr>
            <a:spLocks noGrp="1"/>
          </p:cNvSpPr>
          <p:nvPr>
            <p:ph type="title"/>
          </p:nvPr>
        </p:nvSpPr>
        <p:spPr>
          <a:xfrm>
            <a:off x="383603" y="349708"/>
            <a:ext cx="10003742" cy="1325563"/>
          </a:xfrm>
          <a:prstGeom prst="rect">
            <a:avLst/>
          </a:prstGeom>
        </p:spPr>
        <p:txBody>
          <a:bodyPr/>
          <a:lstStyle/>
          <a:p>
            <a:r>
              <a:rPr lang="nb-NO"/>
              <a:t>Klikk for å redigere tittelstil</a:t>
            </a:r>
            <a:endParaRPr lang="en-US" dirty="0"/>
          </a:p>
        </p:txBody>
      </p:sp>
      <p:sp>
        <p:nvSpPr>
          <p:cNvPr id="6" name="Content Placeholder 2"/>
          <p:cNvSpPr>
            <a:spLocks noGrp="1"/>
          </p:cNvSpPr>
          <p:nvPr>
            <p:ph idx="1"/>
          </p:nvPr>
        </p:nvSpPr>
        <p:spPr>
          <a:xfrm>
            <a:off x="383603" y="1848467"/>
            <a:ext cx="11443962"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7" name="Footer Placeholder 4"/>
          <p:cNvSpPr>
            <a:spLocks noGrp="1"/>
          </p:cNvSpPr>
          <p:nvPr>
            <p:ph type="ftr" sz="quarter" idx="11"/>
          </p:nvPr>
        </p:nvSpPr>
        <p:spPr>
          <a:xfrm>
            <a:off x="365305" y="6543163"/>
            <a:ext cx="4221721" cy="365125"/>
          </a:xfrm>
          <a:prstGeom prst="rect">
            <a:avLst/>
          </a:prstGeom>
        </p:spPr>
        <p:txBody>
          <a:bodyPr/>
          <a:lstStyle>
            <a:lvl1pPr>
              <a:defRPr sz="1000" baseline="0">
                <a:latin typeface="Arial" charset="0"/>
              </a:defRPr>
            </a:lvl1pPr>
          </a:lstStyle>
          <a:p>
            <a:endParaRPr lang="nb-NO" dirty="0"/>
          </a:p>
        </p:txBody>
      </p:sp>
    </p:spTree>
    <p:extLst>
      <p:ext uri="{BB962C8B-B14F-4D97-AF65-F5344CB8AC3E}">
        <p14:creationId xmlns:p14="http://schemas.microsoft.com/office/powerpoint/2010/main" val="84429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Spalter // Sort-hvitt">
    <p:spTree>
      <p:nvGrpSpPr>
        <p:cNvPr id="1" name=""/>
        <p:cNvGrpSpPr/>
        <p:nvPr/>
      </p:nvGrpSpPr>
      <p:grpSpPr>
        <a:xfrm>
          <a:off x="0" y="0"/>
          <a:ext cx="0" cy="0"/>
          <a:chOff x="0" y="0"/>
          <a:chExt cx="0" cy="0"/>
        </a:xfrm>
      </p:grpSpPr>
      <p:sp>
        <p:nvSpPr>
          <p:cNvPr id="6" name="Title 1"/>
          <p:cNvSpPr>
            <a:spLocks noGrp="1"/>
          </p:cNvSpPr>
          <p:nvPr>
            <p:ph type="title"/>
          </p:nvPr>
        </p:nvSpPr>
        <p:spPr>
          <a:xfrm>
            <a:off x="383602" y="349708"/>
            <a:ext cx="10112871" cy="1325563"/>
          </a:xfrm>
          <a:prstGeom prst="rect">
            <a:avLst/>
          </a:prstGeom>
        </p:spPr>
        <p:txBody>
          <a:bodyPr/>
          <a:lstStyle/>
          <a:p>
            <a:r>
              <a:rPr lang="nb-NO"/>
              <a:t>Klikk for å redigere tittelstil</a:t>
            </a:r>
            <a:endParaRPr lang="en-US" dirty="0"/>
          </a:p>
        </p:txBody>
      </p:sp>
      <p:sp>
        <p:nvSpPr>
          <p:cNvPr id="7" name="Content Placeholder 2"/>
          <p:cNvSpPr>
            <a:spLocks noGrp="1"/>
          </p:cNvSpPr>
          <p:nvPr>
            <p:ph idx="1"/>
          </p:nvPr>
        </p:nvSpPr>
        <p:spPr>
          <a:xfrm>
            <a:off x="383602" y="1848467"/>
            <a:ext cx="5572229"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9" name="Footer Placeholder 4"/>
          <p:cNvSpPr>
            <a:spLocks noGrp="1"/>
          </p:cNvSpPr>
          <p:nvPr>
            <p:ph type="ftr" sz="quarter" idx="11"/>
          </p:nvPr>
        </p:nvSpPr>
        <p:spPr>
          <a:xfrm>
            <a:off x="365305" y="6543163"/>
            <a:ext cx="4267775" cy="365125"/>
          </a:xfrm>
          <a:prstGeom prst="rect">
            <a:avLst/>
          </a:prstGeom>
        </p:spPr>
        <p:txBody>
          <a:bodyPr/>
          <a:lstStyle>
            <a:lvl1pPr>
              <a:defRPr sz="1000" baseline="0">
                <a:latin typeface="Arial" charset="0"/>
              </a:defRPr>
            </a:lvl1pPr>
          </a:lstStyle>
          <a:p>
            <a:endParaRPr lang="nb-NO" dirty="0"/>
          </a:p>
        </p:txBody>
      </p:sp>
      <p:sp>
        <p:nvSpPr>
          <p:cNvPr id="10" name="Content Placeholder 2"/>
          <p:cNvSpPr>
            <a:spLocks noGrp="1"/>
          </p:cNvSpPr>
          <p:nvPr>
            <p:ph idx="12"/>
          </p:nvPr>
        </p:nvSpPr>
        <p:spPr>
          <a:xfrm>
            <a:off x="6235458" y="1848467"/>
            <a:ext cx="5572229"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extLst>
      <p:ext uri="{BB962C8B-B14F-4D97-AF65-F5344CB8AC3E}">
        <p14:creationId xmlns:p14="http://schemas.microsoft.com/office/powerpoint/2010/main" val="205133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383603" y="1838632"/>
            <a:ext cx="11281994" cy="4601497"/>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pic>
        <p:nvPicPr>
          <p:cNvPr id="9" name="Bilde 8" descr="kristiania-logo-rgb-black.eps"/>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807922" y="365128"/>
            <a:ext cx="857675" cy="378705"/>
          </a:xfrm>
          <a:prstGeom prst="rect">
            <a:avLst/>
          </a:prstGeom>
        </p:spPr>
      </p:pic>
      <p:sp>
        <p:nvSpPr>
          <p:cNvPr id="10" name="Plassholder for tittel 7"/>
          <p:cNvSpPr>
            <a:spLocks noGrp="1"/>
          </p:cNvSpPr>
          <p:nvPr>
            <p:ph type="title"/>
          </p:nvPr>
        </p:nvSpPr>
        <p:spPr>
          <a:xfrm>
            <a:off x="383601" y="365125"/>
            <a:ext cx="9825438" cy="1321014"/>
          </a:xfrm>
          <a:prstGeom prst="rect">
            <a:avLst/>
          </a:prstGeom>
        </p:spPr>
        <p:txBody>
          <a:bodyPr vert="horz" lIns="90000" tIns="45720" rIns="91440" bIns="45720" rtlCol="0" anchor="t" anchorCtr="0">
            <a:normAutofit/>
          </a:bodyPr>
          <a:lstStyle/>
          <a:p>
            <a:endParaRPr lang="nb-NO" dirty="0"/>
          </a:p>
        </p:txBody>
      </p:sp>
      <p:sp>
        <p:nvSpPr>
          <p:cNvPr id="11" name="Footer Placeholder 4"/>
          <p:cNvSpPr>
            <a:spLocks noGrp="1"/>
          </p:cNvSpPr>
          <p:nvPr>
            <p:ph type="ftr" sz="quarter" idx="3"/>
          </p:nvPr>
        </p:nvSpPr>
        <p:spPr>
          <a:xfrm>
            <a:off x="365305" y="6592622"/>
            <a:ext cx="4190365" cy="315666"/>
          </a:xfrm>
          <a:prstGeom prst="rect">
            <a:avLst/>
          </a:prstGeom>
        </p:spPr>
        <p:txBody>
          <a:bodyPr/>
          <a:lstStyle>
            <a:lvl1pPr>
              <a:defRPr sz="1000" baseline="0">
                <a:latin typeface="Arial" charset="0"/>
              </a:defRPr>
            </a:lvl1pPr>
          </a:lstStyle>
          <a:p>
            <a:endParaRPr lang="nb-NO" dirty="0"/>
          </a:p>
        </p:txBody>
      </p:sp>
    </p:spTree>
    <p:extLst>
      <p:ext uri="{BB962C8B-B14F-4D97-AF65-F5344CB8AC3E}">
        <p14:creationId xmlns:p14="http://schemas.microsoft.com/office/powerpoint/2010/main" val="1889083471"/>
      </p:ext>
    </p:extLst>
  </p:cSld>
  <p:clrMap bg1="lt1" tx1="dk1" bg2="lt2" tx2="dk2" accent1="accent1" accent2="accent2" accent3="accent3" accent4="accent4" accent5="accent5" accent6="accent6" hlink="hlink" folHlink="folHlink"/>
  <p:sldLayoutIdLst>
    <p:sldLayoutId id="2147483671" r:id="rId1"/>
    <p:sldLayoutId id="2147483661" r:id="rId2"/>
    <p:sldLayoutId id="2147483676" r:id="rId3"/>
    <p:sldLayoutId id="2147483682" r:id="rId4"/>
    <p:sldLayoutId id="2147483683" r:id="rId5"/>
    <p:sldLayoutId id="2147483684" r:id="rId6"/>
    <p:sldLayoutId id="2147483670" r:id="rId7"/>
    <p:sldLayoutId id="2147483662" r:id="rId8"/>
    <p:sldLayoutId id="2147483673" r:id="rId9"/>
    <p:sldLayoutId id="2147483674" r:id="rId10"/>
    <p:sldLayoutId id="2147483685" r:id="rId11"/>
    <p:sldLayoutId id="2147483680" r:id="rId12"/>
    <p:sldLayoutId id="2147483672" r:id="rId13"/>
    <p:sldLayoutId id="2147483678" r:id="rId14"/>
    <p:sldLayoutId id="2147483681" r:id="rId15"/>
    <p:sldLayoutId id="2147483675" r:id="rId16"/>
    <p:sldLayoutId id="2147483686" r:id="rId17"/>
    <p:sldLayoutId id="2147483687" r:id="rId18"/>
    <p:sldLayoutId id="2147483688" r:id="rId19"/>
    <p:sldLayoutId id="214748368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95" rtl="0" eaLnBrk="1" latinLnBrk="0" hangingPunct="1">
        <a:lnSpc>
          <a:spcPct val="90000"/>
        </a:lnSpc>
        <a:spcBef>
          <a:spcPct val="0"/>
        </a:spcBef>
        <a:buNone/>
        <a:defRPr sz="3200" kern="1200" baseline="0">
          <a:solidFill>
            <a:schemeClr val="tx1"/>
          </a:solidFill>
          <a:latin typeface="+mj-lt"/>
          <a:ea typeface="+mj-ea"/>
          <a:cs typeface="+mj-cs"/>
        </a:defRPr>
      </a:lvl1pPr>
    </p:titleStyle>
    <p:body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tags" Target="../tags/tag49.xml"/></Relationships>
</file>

<file path=ppt/slides/_rels/slide100.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387.xml"/><Relationship Id="rId7" Type="http://schemas.openxmlformats.org/officeDocument/2006/relationships/tags" Target="../tags/tag391.xml"/><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tags" Target="../tags/tag390.xml"/><Relationship Id="rId5" Type="http://schemas.openxmlformats.org/officeDocument/2006/relationships/tags" Target="../tags/tag389.xml"/><Relationship Id="rId10" Type="http://schemas.openxmlformats.org/officeDocument/2006/relationships/image" Target="../media/image69.png"/><Relationship Id="rId4" Type="http://schemas.openxmlformats.org/officeDocument/2006/relationships/tags" Target="../tags/tag388.xml"/><Relationship Id="rId9"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notesSlide" Target="../notesSlides/notesSlide38.xml"/><Relationship Id="rId5" Type="http://schemas.openxmlformats.org/officeDocument/2006/relationships/slideLayout" Target="../slideLayouts/slideLayout17.xml"/><Relationship Id="rId4" Type="http://schemas.openxmlformats.org/officeDocument/2006/relationships/tags" Target="../tags/tag395.xml"/></Relationships>
</file>

<file path=ppt/slides/_rels/slide102.xml.rels><?xml version="1.0" encoding="UTF-8" standalone="yes"?>
<Relationships xmlns="http://schemas.openxmlformats.org/package/2006/relationships"><Relationship Id="rId13" Type="http://schemas.openxmlformats.org/officeDocument/2006/relationships/tags" Target="../tags/tag408.xml"/><Relationship Id="rId18" Type="http://schemas.openxmlformats.org/officeDocument/2006/relationships/tags" Target="../tags/tag413.xml"/><Relationship Id="rId26" Type="http://schemas.openxmlformats.org/officeDocument/2006/relationships/tags" Target="../tags/tag421.xml"/><Relationship Id="rId3" Type="http://schemas.openxmlformats.org/officeDocument/2006/relationships/tags" Target="../tags/tag398.xml"/><Relationship Id="rId21" Type="http://schemas.openxmlformats.org/officeDocument/2006/relationships/tags" Target="../tags/tag416.xml"/><Relationship Id="rId34" Type="http://schemas.openxmlformats.org/officeDocument/2006/relationships/image" Target="../media/image74.wmf"/><Relationship Id="rId7" Type="http://schemas.openxmlformats.org/officeDocument/2006/relationships/tags" Target="../tags/tag402.xml"/><Relationship Id="rId12" Type="http://schemas.openxmlformats.org/officeDocument/2006/relationships/tags" Target="../tags/tag407.xml"/><Relationship Id="rId17" Type="http://schemas.openxmlformats.org/officeDocument/2006/relationships/tags" Target="../tags/tag412.xml"/><Relationship Id="rId25" Type="http://schemas.openxmlformats.org/officeDocument/2006/relationships/tags" Target="../tags/tag420.xml"/><Relationship Id="rId33" Type="http://schemas.openxmlformats.org/officeDocument/2006/relationships/image" Target="../media/image73.wmf"/><Relationship Id="rId2" Type="http://schemas.openxmlformats.org/officeDocument/2006/relationships/tags" Target="../tags/tag397.xml"/><Relationship Id="rId16" Type="http://schemas.openxmlformats.org/officeDocument/2006/relationships/tags" Target="../tags/tag411.xml"/><Relationship Id="rId20" Type="http://schemas.openxmlformats.org/officeDocument/2006/relationships/tags" Target="../tags/tag415.xml"/><Relationship Id="rId29" Type="http://schemas.openxmlformats.org/officeDocument/2006/relationships/slideLayout" Target="../slideLayouts/slideLayout17.xml"/><Relationship Id="rId1" Type="http://schemas.openxmlformats.org/officeDocument/2006/relationships/tags" Target="../tags/tag396.xml"/><Relationship Id="rId6" Type="http://schemas.openxmlformats.org/officeDocument/2006/relationships/tags" Target="../tags/tag401.xml"/><Relationship Id="rId11" Type="http://schemas.openxmlformats.org/officeDocument/2006/relationships/tags" Target="../tags/tag406.xml"/><Relationship Id="rId24" Type="http://schemas.openxmlformats.org/officeDocument/2006/relationships/tags" Target="../tags/tag419.xml"/><Relationship Id="rId32" Type="http://schemas.openxmlformats.org/officeDocument/2006/relationships/image" Target="../media/image72.wmf"/><Relationship Id="rId5" Type="http://schemas.openxmlformats.org/officeDocument/2006/relationships/tags" Target="../tags/tag400.xml"/><Relationship Id="rId15" Type="http://schemas.openxmlformats.org/officeDocument/2006/relationships/tags" Target="../tags/tag410.xml"/><Relationship Id="rId23" Type="http://schemas.openxmlformats.org/officeDocument/2006/relationships/tags" Target="../tags/tag418.xml"/><Relationship Id="rId28" Type="http://schemas.openxmlformats.org/officeDocument/2006/relationships/tags" Target="../tags/tag423.xml"/><Relationship Id="rId36" Type="http://schemas.openxmlformats.org/officeDocument/2006/relationships/image" Target="../media/image76.png"/><Relationship Id="rId10" Type="http://schemas.openxmlformats.org/officeDocument/2006/relationships/tags" Target="../tags/tag405.xml"/><Relationship Id="rId19" Type="http://schemas.openxmlformats.org/officeDocument/2006/relationships/tags" Target="../tags/tag414.xml"/><Relationship Id="rId31" Type="http://schemas.openxmlformats.org/officeDocument/2006/relationships/image" Target="../media/image71.gif"/><Relationship Id="rId4" Type="http://schemas.openxmlformats.org/officeDocument/2006/relationships/tags" Target="../tags/tag399.xml"/><Relationship Id="rId9" Type="http://schemas.openxmlformats.org/officeDocument/2006/relationships/tags" Target="../tags/tag404.xml"/><Relationship Id="rId14" Type="http://schemas.openxmlformats.org/officeDocument/2006/relationships/tags" Target="../tags/tag409.xml"/><Relationship Id="rId22" Type="http://schemas.openxmlformats.org/officeDocument/2006/relationships/tags" Target="../tags/tag417.xml"/><Relationship Id="rId27" Type="http://schemas.openxmlformats.org/officeDocument/2006/relationships/tags" Target="../tags/tag422.xml"/><Relationship Id="rId30" Type="http://schemas.openxmlformats.org/officeDocument/2006/relationships/image" Target="../media/image70.png"/><Relationship Id="rId35" Type="http://schemas.openxmlformats.org/officeDocument/2006/relationships/image" Target="../media/image75.wmf"/><Relationship Id="rId8" Type="http://schemas.openxmlformats.org/officeDocument/2006/relationships/tags" Target="../tags/tag40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5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1.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Runlevel#cite_note-3" TargetMode="External"/><Relationship Id="rId3" Type="http://schemas.openxmlformats.org/officeDocument/2006/relationships/hyperlink" Target="https://en.wikipedia.org/wiki/Single_user_mode" TargetMode="External"/><Relationship Id="rId7" Type="http://schemas.openxmlformats.org/officeDocument/2006/relationships/hyperlink" Target="https://en.wikipedia.org/wiki/Linux_Standard_Base" TargetMode="External"/><Relationship Id="rId12" Type="http://schemas.openxmlformats.org/officeDocument/2006/relationships/hyperlink" Target="https://en.wikipedia.org/wiki/X_display_manager_(program_type)" TargetMode="External"/><Relationship Id="rId2" Type="http://schemas.openxmlformats.org/officeDocument/2006/relationships/slideLayout" Target="../slideLayouts/slideLayout8.xml"/><Relationship Id="rId1" Type="http://schemas.openxmlformats.org/officeDocument/2006/relationships/tags" Target="../tags/tag52.xml"/><Relationship Id="rId6" Type="http://schemas.openxmlformats.org/officeDocument/2006/relationships/hyperlink" Target="https://en.wikipedia.org/wiki/Runlevel#cite_note-1" TargetMode="External"/><Relationship Id="rId11" Type="http://schemas.openxmlformats.org/officeDocument/2006/relationships/hyperlink" Target="https://en.wikipedia.org/wiki/Runlevel#endnote_behavior_of_runlevel_23" TargetMode="External"/><Relationship Id="rId5" Type="http://schemas.openxmlformats.org/officeDocument/2006/relationships/hyperlink" Target="https://en.wikipedia.org/wiki/Daemon_(computer_software)" TargetMode="External"/><Relationship Id="rId10" Type="http://schemas.openxmlformats.org/officeDocument/2006/relationships/hyperlink" Target="https://en.wikipedia.org/wiki/Runlevel#cite_note-5" TargetMode="External"/><Relationship Id="rId4" Type="http://schemas.openxmlformats.org/officeDocument/2006/relationships/hyperlink" Target="https://en.wikipedia.org/wiki/Network_interface" TargetMode="External"/><Relationship Id="rId9" Type="http://schemas.openxmlformats.org/officeDocument/2006/relationships/hyperlink" Target="https://en.wikipedia.org/wiki/Runlevel#cite_note-4"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3.xml"/></Relationships>
</file>

<file path=ppt/slides/_rels/slide15.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image" Target="../media/image20.emf"/><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oleObject" Target="../embeddings/oleObject1.bin"/><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19.png"/><Relationship Id="rId5" Type="http://schemas.openxmlformats.org/officeDocument/2006/relationships/tags" Target="../tags/tag58.xml"/><Relationship Id="rId15" Type="http://schemas.openxmlformats.org/officeDocument/2006/relationships/image" Target="../media/image21.emf"/><Relationship Id="rId10" Type="http://schemas.openxmlformats.org/officeDocument/2006/relationships/notesSlide" Target="../notesSlides/notesSlide6.xml"/><Relationship Id="rId4" Type="http://schemas.openxmlformats.org/officeDocument/2006/relationships/tags" Target="../tags/tag57.xml"/><Relationship Id="rId9" Type="http://schemas.openxmlformats.org/officeDocument/2006/relationships/slideLayout" Target="../slideLayouts/slideLayout17.xml"/><Relationship Id="rId1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64.xml"/><Relationship Id="rId7" Type="http://schemas.openxmlformats.org/officeDocument/2006/relationships/tags" Target="../tags/tag68.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71.xml"/><Relationship Id="rId7" Type="http://schemas.openxmlformats.org/officeDocument/2006/relationships/slideLayout" Target="../slideLayouts/slideLayout17.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10" Type="http://schemas.openxmlformats.org/officeDocument/2006/relationships/image" Target="../media/image23.png"/><Relationship Id="rId4" Type="http://schemas.openxmlformats.org/officeDocument/2006/relationships/tags" Target="../tags/tag72.xm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Application_programming_interface" TargetMode="External"/><Relationship Id="rId3" Type="http://schemas.openxmlformats.org/officeDocument/2006/relationships/tags" Target="../tags/tag77.xml"/><Relationship Id="rId7" Type="http://schemas.openxmlformats.org/officeDocument/2006/relationships/hyperlink" Target="https://en.wikipedia.org/wiki/User_interface" TargetMode="Externa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9.xml"/><Relationship Id="rId5" Type="http://schemas.openxmlformats.org/officeDocument/2006/relationships/slideLayout" Target="../slideLayouts/slideLayout17.xml"/><Relationship Id="rId4" Type="http://schemas.openxmlformats.org/officeDocument/2006/relationships/tags" Target="../tags/tag78.xml"/></Relationships>
</file>

<file path=ppt/slides/_rels/slide19.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4"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hyperlink" Target="https://kristiania.instructure.com/courses/691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84.xml"/><Relationship Id="rId7" Type="http://schemas.openxmlformats.org/officeDocument/2006/relationships/notesSlide" Target="../notesSlides/notesSlide10.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17.xml"/><Relationship Id="rId5" Type="http://schemas.openxmlformats.org/officeDocument/2006/relationships/tags" Target="../tags/tag86.xml"/><Relationship Id="rId4" Type="http://schemas.openxmlformats.org/officeDocument/2006/relationships/tags" Target="../tags/tag8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87.xml"/></Relationships>
</file>

<file path=ppt/slides/_rels/slide23.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Layout" Target="../slideLayouts/slideLayout17.xml"/><Relationship Id="rId4" Type="http://schemas.openxmlformats.org/officeDocument/2006/relationships/tags" Target="../tags/tag9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9.xml"/><Relationship Id="rId1" Type="http://schemas.openxmlformats.org/officeDocument/2006/relationships/tags" Target="../tags/tag9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9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9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95.xml"/></Relationships>
</file>

<file path=ppt/slides/_rels/slide28.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27.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notesSlide" Target="../notesSlides/notesSlide12.xml"/><Relationship Id="rId5" Type="http://schemas.openxmlformats.org/officeDocument/2006/relationships/slideLayout" Target="../slideLayouts/slideLayout17.xml"/><Relationship Id="rId4" Type="http://schemas.openxmlformats.org/officeDocument/2006/relationships/tags" Target="../tags/tag9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9.xml"/><Relationship Id="rId1" Type="http://schemas.openxmlformats.org/officeDocument/2006/relationships/tags" Target="../tags/tag100.xml"/></Relationships>
</file>

<file path=ppt/slides/_rels/slide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6.jpe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tags" Target="../tags/tag10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0.xml"/><Relationship Id="rId1" Type="http://schemas.openxmlformats.org/officeDocument/2006/relationships/tags" Target="../tags/tag10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0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9.xml"/><Relationship Id="rId1" Type="http://schemas.openxmlformats.org/officeDocument/2006/relationships/tags" Target="../tags/tag107.xml"/></Relationships>
</file>

<file path=ppt/slides/_rels/slide37.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notesSlide" Target="../notesSlides/notesSlide14.xml"/><Relationship Id="rId5" Type="http://schemas.openxmlformats.org/officeDocument/2006/relationships/slideLayout" Target="../slideLayouts/slideLayout17.xml"/><Relationship Id="rId4" Type="http://schemas.openxmlformats.org/officeDocument/2006/relationships/tags" Target="../tags/tag114.xml"/></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117.xml"/><Relationship Id="rId7" Type="http://schemas.openxmlformats.org/officeDocument/2006/relationships/image" Target="../media/image3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19.xml"/><Relationship Id="rId5" Type="http://schemas.openxmlformats.org/officeDocument/2006/relationships/tags" Target="../tags/tag119.xml"/><Relationship Id="rId4" Type="http://schemas.openxmlformats.org/officeDocument/2006/relationships/tags" Target="../tags/tag118.xml"/></Relationships>
</file>

<file path=ppt/slides/_rels/slide4.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Layout" Target="../slideLayouts/slideLayout17.xml"/><Relationship Id="rId4" Type="http://schemas.openxmlformats.org/officeDocument/2006/relationships/tags" Target="../tags/tag2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7.xml"/><Relationship Id="rId1" Type="http://schemas.openxmlformats.org/officeDocument/2006/relationships/tags" Target="../tags/tag120.xml"/></Relationships>
</file>

<file path=ppt/slides/_rels/slide41.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35.png"/><Relationship Id="rId4"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38.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127.xml"/></Relationships>
</file>

<file path=ppt/slides/_rels/slide4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30.xml"/><Relationship Id="rId7" Type="http://schemas.openxmlformats.org/officeDocument/2006/relationships/notesSlide" Target="../notesSlides/notesSlide16.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slideLayout" Target="../slideLayouts/slideLayout17.xml"/><Relationship Id="rId5" Type="http://schemas.openxmlformats.org/officeDocument/2006/relationships/tags" Target="../tags/tag132.xml"/><Relationship Id="rId4" Type="http://schemas.openxmlformats.org/officeDocument/2006/relationships/tags" Target="../tags/tag131.xml"/><Relationship Id="rId9" Type="http://schemas.openxmlformats.org/officeDocument/2006/relationships/image" Target="../media/image39.png"/></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35.xml"/><Relationship Id="rId7" Type="http://schemas.openxmlformats.org/officeDocument/2006/relationships/slideLayout" Target="../slideLayouts/slideLayout17.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5" Type="http://schemas.openxmlformats.org/officeDocument/2006/relationships/tags" Target="../tags/tag137.xml"/><Relationship Id="rId10" Type="http://schemas.openxmlformats.org/officeDocument/2006/relationships/image" Target="../media/image41.png"/><Relationship Id="rId4" Type="http://schemas.openxmlformats.org/officeDocument/2006/relationships/tags" Target="../tags/tag136.xml"/><Relationship Id="rId9"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notesSlide" Target="../notesSlides/notesSlide18.xml"/><Relationship Id="rId5" Type="http://schemas.openxmlformats.org/officeDocument/2006/relationships/slideLayout" Target="../slideLayouts/slideLayout17.xml"/><Relationship Id="rId4" Type="http://schemas.openxmlformats.org/officeDocument/2006/relationships/tags" Target="../tags/tag142.xml"/></Relationships>
</file>

<file path=ppt/slides/_rels/slide47.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slideLayout" Target="../slideLayouts/slideLayout17.xml"/><Relationship Id="rId4" Type="http://schemas.openxmlformats.org/officeDocument/2006/relationships/tags" Target="../tags/tag146.xml"/></Relationships>
</file>

<file path=ppt/slides/_rels/slide48.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slideLayout" Target="../slideLayouts/slideLayout17.xml"/><Relationship Id="rId4" Type="http://schemas.openxmlformats.org/officeDocument/2006/relationships/tags" Target="../tags/tag150.xml"/></Relationships>
</file>

<file path=ppt/slides/_rels/slide49.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slideLayout" Target="../slideLayouts/slideLayout17.xml"/><Relationship Id="rId4" Type="http://schemas.openxmlformats.org/officeDocument/2006/relationships/tags" Target="../tags/tag15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5.xml"/></Relationships>
</file>

<file path=ppt/slides/_rels/slide50.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slideLayout" Target="../slideLayouts/slideLayout17.xml"/><Relationship Id="rId4" Type="http://schemas.openxmlformats.org/officeDocument/2006/relationships/tags" Target="../tags/tag15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notesSlide" Target="../notesSlides/notesSlide19.xml"/><Relationship Id="rId5" Type="http://schemas.openxmlformats.org/officeDocument/2006/relationships/slideLayout" Target="../slideLayouts/slideLayout17.xml"/><Relationship Id="rId4" Type="http://schemas.openxmlformats.org/officeDocument/2006/relationships/tags" Target="../tags/tag162.xml"/></Relationships>
</file>

<file path=ppt/slides/_rels/slide53.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slideLayout" Target="../slideLayouts/slideLayout17.xml"/><Relationship Id="rId4" Type="http://schemas.openxmlformats.org/officeDocument/2006/relationships/tags" Target="../tags/tag16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slideLayout" Target="../slideLayouts/slideLayout17.xml"/><Relationship Id="rId4" Type="http://schemas.openxmlformats.org/officeDocument/2006/relationships/tags" Target="../tags/tag170.xml"/></Relationships>
</file>

<file path=ppt/slides/_rels/slide56.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slideLayout" Target="../slideLayouts/slideLayout17.xml"/><Relationship Id="rId4" Type="http://schemas.openxmlformats.org/officeDocument/2006/relationships/tags" Target="../tags/tag17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notesSlide" Target="../notesSlides/notesSlide21.xml"/><Relationship Id="rId5" Type="http://schemas.openxmlformats.org/officeDocument/2006/relationships/slideLayout" Target="../slideLayouts/slideLayout17.xml"/><Relationship Id="rId4" Type="http://schemas.openxmlformats.org/officeDocument/2006/relationships/tags" Target="../tags/tag178.xml"/></Relationships>
</file>

<file path=ppt/slides/_rels/slide68.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notesSlide" Target="../notesSlides/notesSlide22.xml"/><Relationship Id="rId5" Type="http://schemas.openxmlformats.org/officeDocument/2006/relationships/slideLayout" Target="../slideLayouts/slideLayout17.xml"/><Relationship Id="rId4" Type="http://schemas.openxmlformats.org/officeDocument/2006/relationships/tags" Target="../tags/tag182.xml"/></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Loader_(computing)" TargetMode="External"/><Relationship Id="rId13" Type="http://schemas.openxmlformats.org/officeDocument/2006/relationships/hyperlink" Target="https://en.wikipedia.org/wiki/Computing" TargetMode="External"/><Relationship Id="rId3" Type="http://schemas.openxmlformats.org/officeDocument/2006/relationships/tags" Target="../tags/tag185.xml"/><Relationship Id="rId7" Type="http://schemas.openxmlformats.org/officeDocument/2006/relationships/hyperlink" Target="https://en.wikipedia.org/wiki/File_format" TargetMode="External"/><Relationship Id="rId12" Type="http://schemas.openxmlformats.org/officeDocument/2006/relationships/hyperlink" Target="https://en.wikipedia.org/wiki/Operating_system" TargetMode="External"/><Relationship Id="rId2" Type="http://schemas.openxmlformats.org/officeDocument/2006/relationships/tags" Target="../tags/tag184.xml"/><Relationship Id="rId16" Type="http://schemas.openxmlformats.org/officeDocument/2006/relationships/hyperlink" Target="https://en.wikipedia.org/wiki/Library_(computing)" TargetMode="External"/><Relationship Id="rId1" Type="http://schemas.openxmlformats.org/officeDocument/2006/relationships/tags" Target="../tags/tag183.xml"/><Relationship Id="rId6" Type="http://schemas.openxmlformats.org/officeDocument/2006/relationships/hyperlink" Target="https://en.wikipedia.org/wiki/Executable" TargetMode="External"/><Relationship Id="rId11" Type="http://schemas.openxmlformats.org/officeDocument/2006/relationships/hyperlink" Target="https://en.wikipedia.org/wiki/Microsoft_Windows" TargetMode="External"/><Relationship Id="rId5" Type="http://schemas.openxmlformats.org/officeDocument/2006/relationships/slideLayout" Target="../slideLayouts/slideLayout17.xml"/><Relationship Id="rId15" Type="http://schemas.openxmlformats.org/officeDocument/2006/relationships/hyperlink" Target="https://en.wikipedia.org/wiki/Object_code" TargetMode="External"/><Relationship Id="rId10" Type="http://schemas.openxmlformats.org/officeDocument/2006/relationships/hyperlink" Target="https://en.wikipedia.org/wiki/Dynamic-link_library" TargetMode="External"/><Relationship Id="rId4" Type="http://schemas.openxmlformats.org/officeDocument/2006/relationships/tags" Target="../tags/tag186.xml"/><Relationship Id="rId9" Type="http://schemas.openxmlformats.org/officeDocument/2006/relationships/hyperlink" Target="https://en.wikipedia.org/wiki/Object_file" TargetMode="External"/><Relationship Id="rId14" Type="http://schemas.openxmlformats.org/officeDocument/2006/relationships/hyperlink" Target="https://en.wikipedia.org/wiki/Executable_and_Linkable_Format#cite_note-linuxfoundation-elf-2" TargetMode="External"/></Relationships>
</file>

<file path=ppt/slides/_rels/slide7.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tags" Target="../tags/tag44.xml"/><Relationship Id="rId3" Type="http://schemas.openxmlformats.org/officeDocument/2006/relationships/tags" Target="../tags/tag29.xml"/><Relationship Id="rId21" Type="http://schemas.openxmlformats.org/officeDocument/2006/relationships/slideLayout" Target="../slideLayouts/slideLayout17.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tags" Target="../tags/tag41.xml"/><Relationship Id="rId10" Type="http://schemas.openxmlformats.org/officeDocument/2006/relationships/tags" Target="../tags/tag36.xml"/><Relationship Id="rId19" Type="http://schemas.openxmlformats.org/officeDocument/2006/relationships/tags" Target="../tags/tag45.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tags" Target="../tags/tag199.xml"/><Relationship Id="rId18" Type="http://schemas.openxmlformats.org/officeDocument/2006/relationships/tags" Target="../tags/tag204.xml"/><Relationship Id="rId26" Type="http://schemas.openxmlformats.org/officeDocument/2006/relationships/tags" Target="../tags/tag212.xml"/><Relationship Id="rId3" Type="http://schemas.openxmlformats.org/officeDocument/2006/relationships/tags" Target="../tags/tag189.xml"/><Relationship Id="rId21" Type="http://schemas.openxmlformats.org/officeDocument/2006/relationships/tags" Target="../tags/tag207.xml"/><Relationship Id="rId7" Type="http://schemas.openxmlformats.org/officeDocument/2006/relationships/tags" Target="../tags/tag193.xml"/><Relationship Id="rId12" Type="http://schemas.openxmlformats.org/officeDocument/2006/relationships/tags" Target="../tags/tag198.xml"/><Relationship Id="rId17" Type="http://schemas.openxmlformats.org/officeDocument/2006/relationships/tags" Target="../tags/tag203.xml"/><Relationship Id="rId25" Type="http://schemas.openxmlformats.org/officeDocument/2006/relationships/tags" Target="../tags/tag211.xml"/><Relationship Id="rId2" Type="http://schemas.openxmlformats.org/officeDocument/2006/relationships/tags" Target="../tags/tag188.xml"/><Relationship Id="rId16" Type="http://schemas.openxmlformats.org/officeDocument/2006/relationships/tags" Target="../tags/tag202.xml"/><Relationship Id="rId20" Type="http://schemas.openxmlformats.org/officeDocument/2006/relationships/tags" Target="../tags/tag206.xml"/><Relationship Id="rId29" Type="http://schemas.openxmlformats.org/officeDocument/2006/relationships/tags" Target="../tags/tag215.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tags" Target="../tags/tag197.xml"/><Relationship Id="rId24" Type="http://schemas.openxmlformats.org/officeDocument/2006/relationships/tags" Target="../tags/tag210.xml"/><Relationship Id="rId5" Type="http://schemas.openxmlformats.org/officeDocument/2006/relationships/tags" Target="../tags/tag191.xml"/><Relationship Id="rId15" Type="http://schemas.openxmlformats.org/officeDocument/2006/relationships/tags" Target="../tags/tag201.xml"/><Relationship Id="rId23" Type="http://schemas.openxmlformats.org/officeDocument/2006/relationships/tags" Target="../tags/tag209.xml"/><Relationship Id="rId28" Type="http://schemas.openxmlformats.org/officeDocument/2006/relationships/tags" Target="../tags/tag214.xml"/><Relationship Id="rId10" Type="http://schemas.openxmlformats.org/officeDocument/2006/relationships/tags" Target="../tags/tag196.xml"/><Relationship Id="rId19" Type="http://schemas.openxmlformats.org/officeDocument/2006/relationships/tags" Target="../tags/tag205.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tags" Target="../tags/tag200.xml"/><Relationship Id="rId22" Type="http://schemas.openxmlformats.org/officeDocument/2006/relationships/tags" Target="../tags/tag208.xml"/><Relationship Id="rId27" Type="http://schemas.openxmlformats.org/officeDocument/2006/relationships/tags" Target="../tags/tag213.xml"/><Relationship Id="rId30"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5" Type="http://schemas.openxmlformats.org/officeDocument/2006/relationships/slideLayout" Target="../slideLayouts/slideLayout5.xml"/><Relationship Id="rId4" Type="http://schemas.openxmlformats.org/officeDocument/2006/relationships/tags" Target="../tags/tag219.xml"/></Relationships>
</file>

<file path=ppt/slides/_rels/slide73.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notesSlide" Target="../notesSlides/notesSlide23.xml"/><Relationship Id="rId5" Type="http://schemas.openxmlformats.org/officeDocument/2006/relationships/slideLayout" Target="../slideLayouts/slideLayout17.xml"/><Relationship Id="rId4" Type="http://schemas.openxmlformats.org/officeDocument/2006/relationships/tags" Target="../tags/tag223.xml"/></Relationships>
</file>

<file path=ppt/slides/_rels/slide74.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notesSlide" Target="../notesSlides/notesSlide24.xml"/><Relationship Id="rId5" Type="http://schemas.openxmlformats.org/officeDocument/2006/relationships/slideLayout" Target="../slideLayouts/slideLayout17.xml"/><Relationship Id="rId4" Type="http://schemas.openxmlformats.org/officeDocument/2006/relationships/tags" Target="../tags/tag227.xml"/></Relationships>
</file>

<file path=ppt/slides/_rels/slide75.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notesSlide" Target="../notesSlides/notesSlide25.xml"/><Relationship Id="rId5" Type="http://schemas.openxmlformats.org/officeDocument/2006/relationships/slideLayout" Target="../slideLayouts/slideLayout17.xml"/><Relationship Id="rId4" Type="http://schemas.openxmlformats.org/officeDocument/2006/relationships/tags" Target="../tags/tag231.xml"/></Relationships>
</file>

<file path=ppt/slides/_rels/slide76.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notesSlide" Target="../notesSlides/notesSlide26.xml"/><Relationship Id="rId5" Type="http://schemas.openxmlformats.org/officeDocument/2006/relationships/slideLayout" Target="../slideLayouts/slideLayout17.xml"/><Relationship Id="rId4" Type="http://schemas.openxmlformats.org/officeDocument/2006/relationships/tags" Target="../tags/tag235.xml"/></Relationships>
</file>

<file path=ppt/slides/_rels/slide77.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notesSlide" Target="../notesSlides/notesSlide27.xml"/><Relationship Id="rId5" Type="http://schemas.openxmlformats.org/officeDocument/2006/relationships/slideLayout" Target="../slideLayouts/slideLayout17.xml"/><Relationship Id="rId4" Type="http://schemas.openxmlformats.org/officeDocument/2006/relationships/tags" Target="../tags/tag239.xml"/></Relationships>
</file>

<file path=ppt/slides/_rels/slide7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242.xml"/><Relationship Id="rId7" Type="http://schemas.openxmlformats.org/officeDocument/2006/relationships/notesSlide" Target="../notesSlides/notesSlide28.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slideLayout" Target="../slideLayouts/slideLayout17.xml"/><Relationship Id="rId5" Type="http://schemas.openxmlformats.org/officeDocument/2006/relationships/tags" Target="../tags/tag244.xml"/><Relationship Id="rId4" Type="http://schemas.openxmlformats.org/officeDocument/2006/relationships/tags" Target="../tags/tag243.xml"/></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247.xml"/><Relationship Id="rId7" Type="http://schemas.openxmlformats.org/officeDocument/2006/relationships/slideLayout" Target="../slideLayouts/slideLayout17.xm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47.xml"/></Relationships>
</file>

<file path=ppt/slides/_rels/slide80.xml.rels><?xml version="1.0" encoding="UTF-8" standalone="yes"?>
<Relationships xmlns="http://schemas.openxmlformats.org/package/2006/relationships"><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 Id="rId5" Type="http://schemas.openxmlformats.org/officeDocument/2006/relationships/slideLayout" Target="../slideLayouts/slideLayout17.xml"/><Relationship Id="rId4" Type="http://schemas.openxmlformats.org/officeDocument/2006/relationships/tags" Target="../tags/tag254.xml"/></Relationships>
</file>

<file path=ppt/slides/_rels/slide81.xml.rels><?xml version="1.0" encoding="UTF-8" standalone="yes"?>
<Relationships xmlns="http://schemas.openxmlformats.org/package/2006/relationships"><Relationship Id="rId8" Type="http://schemas.openxmlformats.org/officeDocument/2006/relationships/hyperlink" Target="http://www.levenez.com/windows/history.html" TargetMode="External"/><Relationship Id="rId3" Type="http://schemas.openxmlformats.org/officeDocument/2006/relationships/tags" Target="../tags/tag257.xml"/><Relationship Id="rId7" Type="http://schemas.openxmlformats.org/officeDocument/2006/relationships/notesSlide" Target="../notesSlides/notesSlide30.xml"/><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slideLayout" Target="../slideLayouts/slideLayout17.xml"/><Relationship Id="rId5" Type="http://schemas.openxmlformats.org/officeDocument/2006/relationships/tags" Target="../tags/tag259.xml"/><Relationship Id="rId10" Type="http://schemas.openxmlformats.org/officeDocument/2006/relationships/image" Target="../media/image45.png"/><Relationship Id="rId4" Type="http://schemas.openxmlformats.org/officeDocument/2006/relationships/tags" Target="../tags/tag258.xml"/><Relationship Id="rId9" Type="http://schemas.openxmlformats.org/officeDocument/2006/relationships/hyperlink" Target="http://www.levenez.com/windows/" TargetMode="External"/></Relationships>
</file>

<file path=ppt/slides/_rels/slide8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62.xml"/><Relationship Id="rId7" Type="http://schemas.openxmlformats.org/officeDocument/2006/relationships/notesSlide" Target="../notesSlides/notesSlide31.xm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slideLayout" Target="../slideLayouts/slideLayout17.xml"/><Relationship Id="rId5" Type="http://schemas.openxmlformats.org/officeDocument/2006/relationships/tags" Target="../tags/tag264.xml"/><Relationship Id="rId4" Type="http://schemas.openxmlformats.org/officeDocument/2006/relationships/tags" Target="../tags/tag263.xml"/></Relationships>
</file>

<file path=ppt/slides/_rels/slide83.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notesSlide" Target="../notesSlides/notesSlide32.xml"/><Relationship Id="rId5" Type="http://schemas.openxmlformats.org/officeDocument/2006/relationships/slideLayout" Target="../slideLayouts/slideLayout17.xml"/><Relationship Id="rId4" Type="http://schemas.openxmlformats.org/officeDocument/2006/relationships/tags" Target="../tags/tag268.xml"/></Relationships>
</file>

<file path=ppt/slides/_rels/slide8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271.xml"/><Relationship Id="rId7" Type="http://schemas.openxmlformats.org/officeDocument/2006/relationships/notesSlide" Target="../notesSlides/notesSlide33.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7.xml"/><Relationship Id="rId5" Type="http://schemas.openxmlformats.org/officeDocument/2006/relationships/tags" Target="../tags/tag273.xml"/><Relationship Id="rId4" Type="http://schemas.openxmlformats.org/officeDocument/2006/relationships/tags" Target="../tags/tag272.xml"/></Relationships>
</file>

<file path=ppt/slides/_rels/slide85.xml.rels><?xml version="1.0" encoding="UTF-8" standalone="yes"?>
<Relationships xmlns="http://schemas.openxmlformats.org/package/2006/relationships"><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notesSlide" Target="../notesSlides/notesSlide34.xml"/><Relationship Id="rId5" Type="http://schemas.openxmlformats.org/officeDocument/2006/relationships/slideLayout" Target="../slideLayouts/slideLayout17.xml"/><Relationship Id="rId4" Type="http://schemas.openxmlformats.org/officeDocument/2006/relationships/tags" Target="../tags/tag277.xml"/></Relationships>
</file>

<file path=ppt/slides/_rels/slide86.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 Id="rId5" Type="http://schemas.openxmlformats.org/officeDocument/2006/relationships/slideLayout" Target="../slideLayouts/slideLayout17.xml"/><Relationship Id="rId4" Type="http://schemas.openxmlformats.org/officeDocument/2006/relationships/tags" Target="../tags/tag281.xml"/></Relationships>
</file>

<file path=ppt/slides/_rels/slide87.xml.rels><?xml version="1.0" encoding="UTF-8" standalone="yes"?>
<Relationships xmlns="http://schemas.openxmlformats.org/package/2006/relationships"><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 Id="rId5" Type="http://schemas.openxmlformats.org/officeDocument/2006/relationships/slideLayout" Target="../slideLayouts/slideLayout17.xml"/><Relationship Id="rId4" Type="http://schemas.openxmlformats.org/officeDocument/2006/relationships/tags" Target="../tags/tag285.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87.xml"/><Relationship Id="rId1" Type="http://schemas.openxmlformats.org/officeDocument/2006/relationships/tags" Target="../tags/tag286.xml"/></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openxmlformats.org/officeDocument/2006/relationships/tags" Target="../tags/tag290.xml"/><Relationship Id="rId7" Type="http://schemas.openxmlformats.org/officeDocument/2006/relationships/slideLayout" Target="../slideLayouts/slideLayout17.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tags" Target="../tags/tag293.xml"/><Relationship Id="rId5" Type="http://schemas.openxmlformats.org/officeDocument/2006/relationships/tags" Target="../tags/tag292.xml"/><Relationship Id="rId10" Type="http://schemas.openxmlformats.org/officeDocument/2006/relationships/image" Target="../media/image49.png"/><Relationship Id="rId4" Type="http://schemas.openxmlformats.org/officeDocument/2006/relationships/tags" Target="../tags/tag291.xml"/><Relationship Id="rId9" Type="http://schemas.openxmlformats.org/officeDocument/2006/relationships/image" Target="../media/image4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48.xml"/><Relationship Id="rId5" Type="http://schemas.openxmlformats.org/officeDocument/2006/relationships/hyperlink" Target="https://en.wikipedia.org/wiki/Runlevel" TargetMode="External"/><Relationship Id="rId4" Type="http://schemas.openxmlformats.org/officeDocument/2006/relationships/hyperlink" Target="https://en.wikipedia.org/wiki/Kernel_(operating_system)" TargetMode="External"/></Relationships>
</file>

<file path=ppt/slides/_rels/slide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 Id="rId5" Type="http://schemas.openxmlformats.org/officeDocument/2006/relationships/slideLayout" Target="../slideLayouts/slideLayout17.xml"/><Relationship Id="rId4" Type="http://schemas.openxmlformats.org/officeDocument/2006/relationships/tags" Target="../tags/tag29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98.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0.xml"/><Relationship Id="rId1" Type="http://schemas.openxmlformats.org/officeDocument/2006/relationships/tags" Target="../tags/tag299.xml"/></Relationships>
</file>

<file path=ppt/slides/_rels/slide93.xml.rels><?xml version="1.0" encoding="UTF-8" standalone="yes"?>
<Relationships xmlns="http://schemas.openxmlformats.org/package/2006/relationships"><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tags" Target="../tags/tag301.xml"/><Relationship Id="rId5" Type="http://schemas.openxmlformats.org/officeDocument/2006/relationships/slideLayout" Target="../slideLayouts/slideLayout17.xml"/><Relationship Id="rId4" Type="http://schemas.openxmlformats.org/officeDocument/2006/relationships/tags" Target="../tags/tag304.xml"/></Relationships>
</file>

<file path=ppt/slides/_rels/slide94.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slideLayout" Target="../slideLayouts/slideLayout17.xml"/><Relationship Id="rId4" Type="http://schemas.openxmlformats.org/officeDocument/2006/relationships/tags" Target="../tags/tag308.xml"/></Relationships>
</file>

<file path=ppt/slides/_rels/slide95.xml.rels><?xml version="1.0" encoding="UTF-8" standalone="yes"?>
<Relationships xmlns="http://schemas.openxmlformats.org/package/2006/relationships"><Relationship Id="rId8" Type="http://schemas.openxmlformats.org/officeDocument/2006/relationships/tags" Target="../tags/tag316.xml"/><Relationship Id="rId13" Type="http://schemas.openxmlformats.org/officeDocument/2006/relationships/tags" Target="../tags/tag321.xml"/><Relationship Id="rId18" Type="http://schemas.openxmlformats.org/officeDocument/2006/relationships/tags" Target="../tags/tag326.xml"/><Relationship Id="rId3" Type="http://schemas.openxmlformats.org/officeDocument/2006/relationships/tags" Target="../tags/tag311.xml"/><Relationship Id="rId21" Type="http://schemas.openxmlformats.org/officeDocument/2006/relationships/tags" Target="../tags/tag329.xml"/><Relationship Id="rId7" Type="http://schemas.openxmlformats.org/officeDocument/2006/relationships/tags" Target="../tags/tag315.xml"/><Relationship Id="rId12" Type="http://schemas.openxmlformats.org/officeDocument/2006/relationships/tags" Target="../tags/tag320.xml"/><Relationship Id="rId17" Type="http://schemas.openxmlformats.org/officeDocument/2006/relationships/tags" Target="../tags/tag325.xml"/><Relationship Id="rId2" Type="http://schemas.openxmlformats.org/officeDocument/2006/relationships/tags" Target="../tags/tag310.xml"/><Relationship Id="rId16" Type="http://schemas.openxmlformats.org/officeDocument/2006/relationships/tags" Target="../tags/tag324.xml"/><Relationship Id="rId20" Type="http://schemas.openxmlformats.org/officeDocument/2006/relationships/tags" Target="../tags/tag328.xml"/><Relationship Id="rId1" Type="http://schemas.openxmlformats.org/officeDocument/2006/relationships/tags" Target="../tags/tag309.xml"/><Relationship Id="rId6" Type="http://schemas.openxmlformats.org/officeDocument/2006/relationships/tags" Target="../tags/tag314.xml"/><Relationship Id="rId11" Type="http://schemas.openxmlformats.org/officeDocument/2006/relationships/tags" Target="../tags/tag319.xml"/><Relationship Id="rId5" Type="http://schemas.openxmlformats.org/officeDocument/2006/relationships/tags" Target="../tags/tag313.xml"/><Relationship Id="rId15" Type="http://schemas.openxmlformats.org/officeDocument/2006/relationships/tags" Target="../tags/tag323.xml"/><Relationship Id="rId23" Type="http://schemas.openxmlformats.org/officeDocument/2006/relationships/notesSlide" Target="../notesSlides/notesSlide36.xml"/><Relationship Id="rId10" Type="http://schemas.openxmlformats.org/officeDocument/2006/relationships/tags" Target="../tags/tag318.xml"/><Relationship Id="rId19" Type="http://schemas.openxmlformats.org/officeDocument/2006/relationships/tags" Target="../tags/tag327.xml"/><Relationship Id="rId4" Type="http://schemas.openxmlformats.org/officeDocument/2006/relationships/tags" Target="../tags/tag312.xml"/><Relationship Id="rId9" Type="http://schemas.openxmlformats.org/officeDocument/2006/relationships/tags" Target="../tags/tag317.xml"/><Relationship Id="rId14" Type="http://schemas.openxmlformats.org/officeDocument/2006/relationships/tags" Target="../tags/tag322.xml"/><Relationship Id="rId22"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3" Type="http://schemas.openxmlformats.org/officeDocument/2006/relationships/tags" Target="../tags/tag342.xml"/><Relationship Id="rId18" Type="http://schemas.openxmlformats.org/officeDocument/2006/relationships/tags" Target="../tags/tag347.xml"/><Relationship Id="rId26" Type="http://schemas.openxmlformats.org/officeDocument/2006/relationships/tags" Target="../tags/tag355.xml"/><Relationship Id="rId39" Type="http://schemas.openxmlformats.org/officeDocument/2006/relationships/image" Target="../media/image53.wmf"/><Relationship Id="rId21" Type="http://schemas.openxmlformats.org/officeDocument/2006/relationships/tags" Target="../tags/tag350.xml"/><Relationship Id="rId34" Type="http://schemas.openxmlformats.org/officeDocument/2006/relationships/slideLayout" Target="../slideLayouts/slideLayout17.xml"/><Relationship Id="rId42" Type="http://schemas.openxmlformats.org/officeDocument/2006/relationships/image" Target="../media/image56.wmf"/><Relationship Id="rId7" Type="http://schemas.openxmlformats.org/officeDocument/2006/relationships/tags" Target="../tags/tag336.xml"/><Relationship Id="rId2" Type="http://schemas.openxmlformats.org/officeDocument/2006/relationships/tags" Target="../tags/tag331.xml"/><Relationship Id="rId16" Type="http://schemas.openxmlformats.org/officeDocument/2006/relationships/tags" Target="../tags/tag345.xml"/><Relationship Id="rId29" Type="http://schemas.openxmlformats.org/officeDocument/2006/relationships/tags" Target="../tags/tag358.xml"/><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tags" Target="../tags/tag340.xml"/><Relationship Id="rId24" Type="http://schemas.openxmlformats.org/officeDocument/2006/relationships/tags" Target="../tags/tag353.xml"/><Relationship Id="rId32" Type="http://schemas.openxmlformats.org/officeDocument/2006/relationships/tags" Target="../tags/tag361.xml"/><Relationship Id="rId37" Type="http://schemas.openxmlformats.org/officeDocument/2006/relationships/image" Target="../media/image51.gif"/><Relationship Id="rId40" Type="http://schemas.openxmlformats.org/officeDocument/2006/relationships/image" Target="../media/image54.wmf"/><Relationship Id="rId45" Type="http://schemas.openxmlformats.org/officeDocument/2006/relationships/image" Target="../media/image59.wmf"/><Relationship Id="rId5" Type="http://schemas.openxmlformats.org/officeDocument/2006/relationships/tags" Target="../tags/tag334.xml"/><Relationship Id="rId15" Type="http://schemas.openxmlformats.org/officeDocument/2006/relationships/tags" Target="../tags/tag344.xml"/><Relationship Id="rId23" Type="http://schemas.openxmlformats.org/officeDocument/2006/relationships/tags" Target="../tags/tag352.xml"/><Relationship Id="rId28" Type="http://schemas.openxmlformats.org/officeDocument/2006/relationships/tags" Target="../tags/tag357.xml"/><Relationship Id="rId36" Type="http://schemas.openxmlformats.org/officeDocument/2006/relationships/image" Target="../media/image50.wmf"/><Relationship Id="rId10" Type="http://schemas.openxmlformats.org/officeDocument/2006/relationships/tags" Target="../tags/tag339.xml"/><Relationship Id="rId19" Type="http://schemas.openxmlformats.org/officeDocument/2006/relationships/tags" Target="../tags/tag348.xml"/><Relationship Id="rId31" Type="http://schemas.openxmlformats.org/officeDocument/2006/relationships/tags" Target="../tags/tag360.xml"/><Relationship Id="rId44" Type="http://schemas.openxmlformats.org/officeDocument/2006/relationships/image" Target="../media/image58.wmf"/><Relationship Id="rId4" Type="http://schemas.openxmlformats.org/officeDocument/2006/relationships/tags" Target="../tags/tag333.xml"/><Relationship Id="rId9" Type="http://schemas.openxmlformats.org/officeDocument/2006/relationships/tags" Target="../tags/tag338.xml"/><Relationship Id="rId14" Type="http://schemas.openxmlformats.org/officeDocument/2006/relationships/tags" Target="../tags/tag343.xml"/><Relationship Id="rId22" Type="http://schemas.openxmlformats.org/officeDocument/2006/relationships/tags" Target="../tags/tag351.xml"/><Relationship Id="rId27" Type="http://schemas.openxmlformats.org/officeDocument/2006/relationships/tags" Target="../tags/tag356.xml"/><Relationship Id="rId30" Type="http://schemas.openxmlformats.org/officeDocument/2006/relationships/tags" Target="../tags/tag359.xml"/><Relationship Id="rId35" Type="http://schemas.openxmlformats.org/officeDocument/2006/relationships/notesSlide" Target="../notesSlides/notesSlide37.xml"/><Relationship Id="rId43" Type="http://schemas.openxmlformats.org/officeDocument/2006/relationships/image" Target="../media/image57.wmf"/><Relationship Id="rId8" Type="http://schemas.openxmlformats.org/officeDocument/2006/relationships/tags" Target="../tags/tag337.xml"/><Relationship Id="rId3" Type="http://schemas.openxmlformats.org/officeDocument/2006/relationships/tags" Target="../tags/tag332.xml"/><Relationship Id="rId12" Type="http://schemas.openxmlformats.org/officeDocument/2006/relationships/tags" Target="../tags/tag341.xml"/><Relationship Id="rId17" Type="http://schemas.openxmlformats.org/officeDocument/2006/relationships/tags" Target="../tags/tag346.xml"/><Relationship Id="rId25" Type="http://schemas.openxmlformats.org/officeDocument/2006/relationships/tags" Target="../tags/tag354.xml"/><Relationship Id="rId33" Type="http://schemas.openxmlformats.org/officeDocument/2006/relationships/tags" Target="../tags/tag362.xml"/><Relationship Id="rId38" Type="http://schemas.openxmlformats.org/officeDocument/2006/relationships/image" Target="../media/image52.wmf"/><Relationship Id="rId46" Type="http://schemas.openxmlformats.org/officeDocument/2006/relationships/image" Target="../media/image60.wmf"/><Relationship Id="rId20" Type="http://schemas.openxmlformats.org/officeDocument/2006/relationships/tags" Target="../tags/tag349.xml"/><Relationship Id="rId41" Type="http://schemas.openxmlformats.org/officeDocument/2006/relationships/image" Target="../media/image55.wmf"/></Relationships>
</file>

<file path=ppt/slides/_rels/slide97.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 Id="rId5" Type="http://schemas.openxmlformats.org/officeDocument/2006/relationships/slideLayout" Target="../slideLayouts/slideLayout17.xml"/><Relationship Id="rId4" Type="http://schemas.openxmlformats.org/officeDocument/2006/relationships/tags" Target="../tags/tag366.xml"/></Relationships>
</file>

<file path=ppt/slides/_rels/slide98.xml.rels><?xml version="1.0" encoding="UTF-8" standalone="yes"?>
<Relationships xmlns="http://schemas.openxmlformats.org/package/2006/relationships"><Relationship Id="rId8" Type="http://schemas.openxmlformats.org/officeDocument/2006/relationships/tags" Target="../tags/tag374.xml"/><Relationship Id="rId13" Type="http://schemas.openxmlformats.org/officeDocument/2006/relationships/tags" Target="../tags/tag379.xml"/><Relationship Id="rId18" Type="http://schemas.openxmlformats.org/officeDocument/2006/relationships/image" Target="../media/image64.png"/><Relationship Id="rId3" Type="http://schemas.openxmlformats.org/officeDocument/2006/relationships/tags" Target="../tags/tag369.xml"/><Relationship Id="rId21" Type="http://schemas.openxmlformats.org/officeDocument/2006/relationships/image" Target="../media/image67.png"/><Relationship Id="rId7" Type="http://schemas.openxmlformats.org/officeDocument/2006/relationships/tags" Target="../tags/tag373.xml"/><Relationship Id="rId12" Type="http://schemas.openxmlformats.org/officeDocument/2006/relationships/tags" Target="../tags/tag378.xml"/><Relationship Id="rId17" Type="http://schemas.openxmlformats.org/officeDocument/2006/relationships/image" Target="../media/image63.png"/><Relationship Id="rId2" Type="http://schemas.openxmlformats.org/officeDocument/2006/relationships/tags" Target="../tags/tag368.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tags" Target="../tags/tag377.xml"/><Relationship Id="rId5" Type="http://schemas.openxmlformats.org/officeDocument/2006/relationships/tags" Target="../tags/tag371.xml"/><Relationship Id="rId15" Type="http://schemas.openxmlformats.org/officeDocument/2006/relationships/image" Target="../media/image61.jpeg"/><Relationship Id="rId10" Type="http://schemas.openxmlformats.org/officeDocument/2006/relationships/tags" Target="../tags/tag376.xml"/><Relationship Id="rId19" Type="http://schemas.openxmlformats.org/officeDocument/2006/relationships/image" Target="../media/image65.png"/><Relationship Id="rId4" Type="http://schemas.openxmlformats.org/officeDocument/2006/relationships/tags" Target="../tags/tag370.xml"/><Relationship Id="rId9" Type="http://schemas.openxmlformats.org/officeDocument/2006/relationships/tags" Target="../tags/tag375.xml"/><Relationship Id="rId14"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slideLayout" Target="../slideLayouts/slideLayout17.xml"/><Relationship Id="rId5" Type="http://schemas.openxmlformats.org/officeDocument/2006/relationships/tags" Target="../tags/tag384.xml"/><Relationship Id="rId4" Type="http://schemas.openxmlformats.org/officeDocument/2006/relationships/tags" Target="../tags/tag3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2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E2BAA-5472-AF47-96A5-C7C75D42A35B}"/>
              </a:ext>
            </a:extLst>
          </p:cNvPr>
          <p:cNvSpPr>
            <a:spLocks noGrp="1"/>
          </p:cNvSpPr>
          <p:nvPr>
            <p:ph type="title"/>
          </p:nvPr>
        </p:nvSpPr>
        <p:spPr/>
        <p:txBody>
          <a:bodyPr>
            <a:normAutofit/>
          </a:bodyPr>
          <a:lstStyle/>
          <a:p>
            <a:pPr fontAlgn="base"/>
            <a:r>
              <a:rPr lang="en-US" b="1" dirty="0"/>
              <a:t>BIOS</a:t>
            </a:r>
            <a:endParaRPr lang="en-NO" dirty="0"/>
          </a:p>
        </p:txBody>
      </p:sp>
      <p:sp>
        <p:nvSpPr>
          <p:cNvPr id="3" name="Content Placeholder 2">
            <a:extLst>
              <a:ext uri="{FF2B5EF4-FFF2-40B4-BE49-F238E27FC236}">
                <a16:creationId xmlns:a16="http://schemas.microsoft.com/office/drawing/2014/main" id="{BBBAEBBE-FC6C-B24A-BE76-ED70ED1E61CC}"/>
              </a:ext>
            </a:extLst>
          </p:cNvPr>
          <p:cNvSpPr>
            <a:spLocks noGrp="1"/>
          </p:cNvSpPr>
          <p:nvPr>
            <p:ph idx="1"/>
          </p:nvPr>
        </p:nvSpPr>
        <p:spPr>
          <a:xfrm>
            <a:off x="364435" y="1564272"/>
            <a:ext cx="5499242" cy="4591665"/>
          </a:xfrm>
        </p:spPr>
        <p:txBody>
          <a:bodyPr>
            <a:normAutofit lnSpcReduction="10000"/>
          </a:bodyPr>
          <a:lstStyle/>
          <a:p>
            <a:pPr fontAlgn="base"/>
            <a:r>
              <a:rPr lang="en-US" dirty="0"/>
              <a:t>BIOS stands for </a:t>
            </a:r>
            <a:r>
              <a:rPr lang="en-US" u="sng" dirty="0"/>
              <a:t>Basic Input/Output System</a:t>
            </a:r>
            <a:r>
              <a:rPr lang="en-US" dirty="0"/>
              <a:t>, the </a:t>
            </a:r>
            <a:r>
              <a:rPr lang="en-US" b="1" dirty="0"/>
              <a:t>firmware</a:t>
            </a:r>
            <a:r>
              <a:rPr lang="en-US" dirty="0"/>
              <a:t> we talked about in the boot procedure.</a:t>
            </a:r>
          </a:p>
          <a:p>
            <a:pPr fontAlgn="base"/>
            <a:r>
              <a:rPr lang="en-US" dirty="0"/>
              <a:t>It is stored on an EPROM (Erasable Programmable Read-Only Memory), </a:t>
            </a:r>
          </a:p>
          <a:p>
            <a:pPr lvl="1" fontAlgn="base"/>
            <a:r>
              <a:rPr lang="en-US" dirty="0"/>
              <a:t>allowing the manufacturer to push out updates easily.</a:t>
            </a:r>
          </a:p>
          <a:p>
            <a:pPr fontAlgn="base"/>
            <a:r>
              <a:rPr lang="en-US" dirty="0"/>
              <a:t>It provides many helper functions that allow reading boot sectors of attached storage and printing things on screen. </a:t>
            </a:r>
          </a:p>
          <a:p>
            <a:pPr lvl="1" fontAlgn="base"/>
            <a:r>
              <a:rPr lang="en-US" dirty="0"/>
              <a:t>You can access BIOS during the initial phases of the boot procedure by pressing del, F2 or F10.</a:t>
            </a:r>
          </a:p>
          <a:p>
            <a:endParaRPr lang="en-NO" dirty="0"/>
          </a:p>
        </p:txBody>
      </p:sp>
      <p:pic>
        <p:nvPicPr>
          <p:cNvPr id="2050" name="Picture 2" descr="Bios-configuracion-orden-arranque">
            <a:extLst>
              <a:ext uri="{FF2B5EF4-FFF2-40B4-BE49-F238E27FC236}">
                <a16:creationId xmlns:a16="http://schemas.microsoft.com/office/drawing/2014/main" id="{9FB3280F-86A3-A543-8099-6CAC6D635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845" y="1675271"/>
            <a:ext cx="5944720" cy="377165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a:extLst>
              <a:ext uri="{FF2B5EF4-FFF2-40B4-BE49-F238E27FC236}">
                <a16:creationId xmlns:a16="http://schemas.microsoft.com/office/drawing/2014/main" id="{3F6856D2-3329-9AB9-12BB-AB4B98842E5A}"/>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10</a:t>
            </a:fld>
            <a:r>
              <a:rPr lang="en-US"/>
              <a:t>/64</a:t>
            </a:r>
            <a:endParaRPr lang="en-US" dirty="0"/>
          </a:p>
        </p:txBody>
      </p:sp>
    </p:spTree>
    <p:extLst>
      <p:ext uri="{BB962C8B-B14F-4D97-AF65-F5344CB8AC3E}">
        <p14:creationId xmlns:p14="http://schemas.microsoft.com/office/powerpoint/2010/main" val="350143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3" end="3"/>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Security and file system</a:t>
            </a:r>
          </a:p>
        </p:txBody>
      </p:sp>
      <p:sp>
        <p:nvSpPr>
          <p:cNvPr id="3" name="Content Placeholder 2"/>
          <p:cNvSpPr>
            <a:spLocks noGrp="1"/>
          </p:cNvSpPr>
          <p:nvPr>
            <p:ph idx="1"/>
            <p:custDataLst>
              <p:tags r:id="rId3"/>
            </p:custDataLst>
          </p:nvPr>
        </p:nvSpPr>
        <p:spPr>
          <a:xfrm>
            <a:off x="1638300" y="1124744"/>
            <a:ext cx="4673724" cy="4680520"/>
          </a:xfrm>
        </p:spPr>
        <p:txBody>
          <a:bodyPr>
            <a:normAutofit/>
          </a:bodyPr>
          <a:lstStyle/>
          <a:p>
            <a:r>
              <a:rPr lang="nb-NO" dirty="0" err="1"/>
              <a:t>Both</a:t>
            </a:r>
            <a:r>
              <a:rPr lang="nb-NO" dirty="0"/>
              <a:t> Linux / OSX and Windows </a:t>
            </a:r>
            <a:r>
              <a:rPr lang="nb-NO" dirty="0" err="1"/>
              <a:t>use</a:t>
            </a:r>
            <a:r>
              <a:rPr lang="nb-NO" dirty="0"/>
              <a:t> different types </a:t>
            </a:r>
            <a:r>
              <a:rPr lang="nb-NO" dirty="0" err="1"/>
              <a:t>of</a:t>
            </a:r>
            <a:r>
              <a:rPr lang="nb-NO" dirty="0">
                <a:solidFill>
                  <a:srgbClr val="FF0000"/>
                </a:solidFill>
              </a:rPr>
              <a:t> ACL (Access Control List</a:t>
            </a:r>
            <a:r>
              <a:rPr lang="nb-NO" dirty="0"/>
              <a:t>).</a:t>
            </a:r>
          </a:p>
          <a:p>
            <a:r>
              <a:rPr lang="nb-NO" dirty="0"/>
              <a:t>Linux file systems </a:t>
            </a:r>
            <a:r>
              <a:rPr lang="nb-NO" dirty="0" err="1"/>
              <a:t>share</a:t>
            </a:r>
            <a:r>
              <a:rPr lang="nb-NO" dirty="0"/>
              <a:t> </a:t>
            </a:r>
            <a:r>
              <a:rPr lang="nb-NO" dirty="0" err="1"/>
              <a:t>access</a:t>
            </a:r>
            <a:r>
              <a:rPr lang="nb-NO" dirty="0"/>
              <a:t> </a:t>
            </a:r>
            <a:r>
              <a:rPr lang="nb-NO" dirty="0" err="1"/>
              <a:t>rights</a:t>
            </a:r>
            <a:r>
              <a:rPr lang="nb-NO" dirty="0"/>
              <a:t>(</a:t>
            </a:r>
            <a:r>
              <a:rPr lang="nb-NO" dirty="0" err="1"/>
              <a:t>e</a:t>
            </a:r>
            <a:r>
              <a:rPr lang="nb-NO" dirty="0" err="1">
                <a:solidFill>
                  <a:srgbClr val="FF0000"/>
                </a:solidFill>
              </a:rPr>
              <a:t>x</a:t>
            </a:r>
            <a:r>
              <a:rPr lang="nb-NO" dirty="0" err="1"/>
              <a:t>ecute</a:t>
            </a:r>
            <a:r>
              <a:rPr lang="nb-NO" dirty="0"/>
              <a:t>, </a:t>
            </a:r>
            <a:r>
              <a:rPr lang="nb-NO" dirty="0" err="1">
                <a:solidFill>
                  <a:srgbClr val="FF0000"/>
                </a:solidFill>
              </a:rPr>
              <a:t>r</a:t>
            </a:r>
            <a:r>
              <a:rPr lang="nb-NO" dirty="0" err="1"/>
              <a:t>ead</a:t>
            </a:r>
            <a:r>
              <a:rPr lang="nb-NO" dirty="0"/>
              <a:t>, </a:t>
            </a:r>
            <a:r>
              <a:rPr lang="nb-NO" dirty="0" err="1">
                <a:solidFill>
                  <a:srgbClr val="FF0000"/>
                </a:solidFill>
              </a:rPr>
              <a:t>w</a:t>
            </a:r>
            <a:r>
              <a:rPr lang="nb-NO" dirty="0" err="1"/>
              <a:t>rite</a:t>
            </a:r>
            <a:r>
              <a:rPr lang="nb-NO" dirty="0"/>
              <a:t>) </a:t>
            </a:r>
            <a:r>
              <a:rPr lang="nb-NO" dirty="0" err="1"/>
              <a:t>based</a:t>
            </a:r>
            <a:r>
              <a:rPr lang="nb-NO" dirty="0"/>
              <a:t> </a:t>
            </a:r>
            <a:r>
              <a:rPr lang="nb-NO" dirty="0" err="1"/>
              <a:t>on</a:t>
            </a:r>
            <a:r>
              <a:rPr lang="nb-NO" dirty="0"/>
              <a:t> </a:t>
            </a:r>
            <a:r>
              <a:rPr lang="nb-NO" dirty="0" err="1"/>
              <a:t>the</a:t>
            </a:r>
            <a:r>
              <a:rPr lang="nb-NO" dirty="0"/>
              <a:t> </a:t>
            </a:r>
            <a:r>
              <a:rPr lang="nb-NO" dirty="0" err="1"/>
              <a:t>grouping</a:t>
            </a:r>
            <a:endParaRPr lang="nb-NO" dirty="0"/>
          </a:p>
          <a:p>
            <a:pPr lvl="1"/>
            <a:r>
              <a:rPr lang="nb-NO" dirty="0" err="1">
                <a:solidFill>
                  <a:srgbClr val="FF0000"/>
                </a:solidFill>
              </a:rPr>
              <a:t>u</a:t>
            </a:r>
            <a:r>
              <a:rPr lang="nb-NO" dirty="0" err="1"/>
              <a:t>ser</a:t>
            </a:r>
            <a:endParaRPr lang="nb-NO" dirty="0"/>
          </a:p>
          <a:p>
            <a:pPr lvl="1"/>
            <a:r>
              <a:rPr lang="nb-NO" dirty="0" err="1">
                <a:solidFill>
                  <a:srgbClr val="FF0000"/>
                </a:solidFill>
              </a:rPr>
              <a:t>g</a:t>
            </a:r>
            <a:r>
              <a:rPr lang="nb-NO" dirty="0" err="1"/>
              <a:t>roup</a:t>
            </a:r>
            <a:endParaRPr lang="nb-NO" dirty="0"/>
          </a:p>
          <a:p>
            <a:pPr lvl="1"/>
            <a:r>
              <a:rPr lang="nb-NO" dirty="0">
                <a:solidFill>
                  <a:srgbClr val="FF0000"/>
                </a:solidFill>
              </a:rPr>
              <a:t>a</a:t>
            </a:r>
            <a:r>
              <a:rPr lang="nb-NO" dirty="0"/>
              <a:t>ll</a:t>
            </a:r>
          </a:p>
          <a:p>
            <a:pPr lvl="1"/>
            <a:r>
              <a:rPr lang="nb-NO" dirty="0" err="1"/>
              <a:t>Directories</a:t>
            </a:r>
            <a:r>
              <a:rPr lang="nb-NO" dirty="0"/>
              <a:t> (d) </a:t>
            </a:r>
            <a:r>
              <a:rPr lang="nb-NO" dirty="0" err="1"/>
              <a:t>are</a:t>
            </a:r>
            <a:r>
              <a:rPr lang="nb-NO" dirty="0"/>
              <a:t> just a </a:t>
            </a:r>
            <a:r>
              <a:rPr lang="nb-NO" dirty="0" err="1"/>
              <a:t>special</a:t>
            </a:r>
            <a:r>
              <a:rPr lang="nb-NO" dirty="0"/>
              <a:t> type </a:t>
            </a:r>
            <a:r>
              <a:rPr lang="nb-NO" dirty="0" err="1"/>
              <a:t>of</a:t>
            </a:r>
            <a:r>
              <a:rPr lang="nb-NO" dirty="0"/>
              <a:t> </a:t>
            </a:r>
            <a:r>
              <a:rPr lang="nb-NO" dirty="0" err="1"/>
              <a:t>user</a:t>
            </a:r>
            <a:endParaRPr lang="nb-NO" dirty="0"/>
          </a:p>
          <a:p>
            <a:pPr lvl="1"/>
            <a:r>
              <a:rPr lang="nb-NO" dirty="0" err="1"/>
              <a:t>Only</a:t>
            </a:r>
            <a:r>
              <a:rPr lang="nb-NO" dirty="0"/>
              <a:t> </a:t>
            </a:r>
            <a:r>
              <a:rPr lang="nb-NO" dirty="0" err="1"/>
              <a:t>the</a:t>
            </a:r>
            <a:r>
              <a:rPr lang="nb-NO" dirty="0"/>
              <a:t> </a:t>
            </a:r>
            <a:r>
              <a:rPr lang="nb-NO" dirty="0" err="1"/>
              <a:t>user</a:t>
            </a:r>
            <a:r>
              <a:rPr lang="nb-NO" dirty="0"/>
              <a:t> </a:t>
            </a:r>
            <a:r>
              <a:rPr lang="nb-NO" dirty="0" err="1"/>
              <a:t>root</a:t>
            </a:r>
            <a:r>
              <a:rPr lang="nb-NO" dirty="0"/>
              <a:t> has all </a:t>
            </a:r>
            <a:r>
              <a:rPr lang="nb-NO" dirty="0" err="1"/>
              <a:t>rights</a:t>
            </a:r>
            <a:r>
              <a:rPr lang="nb-NO" dirty="0"/>
              <a:t> / is administrator</a:t>
            </a:r>
          </a:p>
        </p:txBody>
      </p:sp>
      <p:pic>
        <p:nvPicPr>
          <p:cNvPr id="139267" name="Picture 3"/>
          <p:cNvPicPr>
            <a:picLocks noChangeAspect="1" noChangeArrowheads="1"/>
          </p:cNvPicPr>
          <p:nvPr>
            <p:custDataLst>
              <p:tags r:id="rId4"/>
            </p:custDataLst>
          </p:nvPr>
        </p:nvPicPr>
        <p:blipFill>
          <a:blip r:embed="rId9" cstate="print"/>
          <a:srcRect/>
          <a:stretch>
            <a:fillRect/>
          </a:stretch>
        </p:blipFill>
        <p:spPr bwMode="auto">
          <a:xfrm>
            <a:off x="1143000" y="5805265"/>
            <a:ext cx="6984776" cy="641459"/>
          </a:xfrm>
          <a:prstGeom prst="rect">
            <a:avLst/>
          </a:prstGeom>
          <a:noFill/>
          <a:ln w="9525">
            <a:noFill/>
            <a:miter lim="800000"/>
            <a:headEnd/>
            <a:tailEnd/>
          </a:ln>
        </p:spPr>
      </p:pic>
      <p:sp>
        <p:nvSpPr>
          <p:cNvPr id="8" name="Content Placeholder 2"/>
          <p:cNvSpPr txBox="1">
            <a:spLocks/>
          </p:cNvSpPr>
          <p:nvPr>
            <p:custDataLst>
              <p:tags r:id="rId5"/>
            </p:custDataLst>
          </p:nvPr>
        </p:nvSpPr>
        <p:spPr bwMode="auto">
          <a:xfrm>
            <a:off x="6240016" y="1124744"/>
            <a:ext cx="4320480" cy="19442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eaLnBrk="0" fontAlgn="base" hangingPunct="0">
              <a:spcBef>
                <a:spcPct val="20000"/>
              </a:spcBef>
              <a:spcAft>
                <a:spcPct val="0"/>
              </a:spcAft>
              <a:buFontTx/>
              <a:buChar char="•"/>
              <a:defRPr/>
            </a:pPr>
            <a:r>
              <a:rPr lang="nb-NO" sz="2800" kern="0" dirty="0"/>
              <a:t>Windows (NTFS) has a more fine-</a:t>
            </a:r>
            <a:r>
              <a:rPr lang="nb-NO" sz="2800" kern="0" dirty="0" err="1"/>
              <a:t>grained</a:t>
            </a:r>
            <a:r>
              <a:rPr lang="nb-NO" sz="2800" kern="0" dirty="0"/>
              <a:t> and </a:t>
            </a:r>
            <a:r>
              <a:rPr lang="nb-NO" sz="2800" kern="0" dirty="0" err="1"/>
              <a:t>complicated</a:t>
            </a:r>
            <a:r>
              <a:rPr lang="nb-NO" sz="2800" kern="0" dirty="0"/>
              <a:t> system.</a:t>
            </a:r>
          </a:p>
          <a:p>
            <a:pPr marL="800100" lvl="1" indent="-342900"/>
            <a:r>
              <a:rPr lang="nb-NO" kern="0" dirty="0" err="1"/>
              <a:t>Regular</a:t>
            </a:r>
            <a:r>
              <a:rPr lang="nb-NO" kern="0" dirty="0"/>
              <a:t> </a:t>
            </a:r>
            <a:r>
              <a:rPr lang="nb-NO" kern="0" dirty="0" err="1"/>
              <a:t>users</a:t>
            </a:r>
            <a:r>
              <a:rPr lang="nb-NO" kern="0" dirty="0"/>
              <a:t> </a:t>
            </a:r>
            <a:r>
              <a:rPr lang="nb-NO" kern="0" dirty="0" err="1"/>
              <a:t>are</a:t>
            </a:r>
            <a:r>
              <a:rPr lang="nb-NO" kern="0" dirty="0"/>
              <a:t> </a:t>
            </a:r>
            <a:r>
              <a:rPr lang="nb-NO" kern="0" dirty="0" err="1"/>
              <a:t>often</a:t>
            </a:r>
            <a:r>
              <a:rPr lang="nb-NO" kern="0" dirty="0"/>
              <a:t> </a:t>
            </a:r>
            <a:r>
              <a:rPr lang="nb-NO" kern="0" dirty="0" err="1"/>
              <a:t>set</a:t>
            </a:r>
            <a:r>
              <a:rPr lang="nb-NO" kern="0" dirty="0"/>
              <a:t> up as administrators as </a:t>
            </a:r>
            <a:r>
              <a:rPr lang="nb-NO" kern="0" dirty="0" err="1"/>
              <a:t>well</a:t>
            </a:r>
            <a:endParaRPr lang="nb-NO" kern="0" dirty="0"/>
          </a:p>
        </p:txBody>
      </p:sp>
      <p:pic>
        <p:nvPicPr>
          <p:cNvPr id="139268" name="Picture 4"/>
          <p:cNvPicPr>
            <a:picLocks noChangeAspect="1" noChangeArrowheads="1"/>
          </p:cNvPicPr>
          <p:nvPr>
            <p:custDataLst>
              <p:tags r:id="rId6"/>
            </p:custDataLst>
          </p:nvPr>
        </p:nvPicPr>
        <p:blipFill>
          <a:blip r:embed="rId10" cstate="print"/>
          <a:srcRect/>
          <a:stretch>
            <a:fillRect/>
          </a:stretch>
        </p:blipFill>
        <p:spPr bwMode="auto">
          <a:xfrm>
            <a:off x="8328249" y="3140968"/>
            <a:ext cx="2202557" cy="2958658"/>
          </a:xfrm>
          <a:prstGeom prst="rect">
            <a:avLst/>
          </a:prstGeom>
          <a:noFill/>
          <a:ln w="9525">
            <a:noFill/>
            <a:miter lim="800000"/>
            <a:headEnd/>
            <a:tailEnd/>
          </a:ln>
        </p:spPr>
      </p:pic>
      <p:sp>
        <p:nvSpPr>
          <p:cNvPr id="9" name="Slide Number Placeholder 4">
            <a:extLst>
              <a:ext uri="{FF2B5EF4-FFF2-40B4-BE49-F238E27FC236}">
                <a16:creationId xmlns:a16="http://schemas.microsoft.com/office/drawing/2014/main" id="{D93B5CA7-AD37-4308-9C97-2675F466BD74}"/>
              </a:ext>
            </a:extLst>
          </p:cNvPr>
          <p:cNvSpPr>
            <a:spLocks noGrp="1"/>
          </p:cNvSpPr>
          <p:nvPr>
            <p:ph type="sldNum" sz="quarter" idx="12"/>
            <p:custDataLst>
              <p:tags r:id="rId7"/>
            </p:custDataLst>
          </p:nvPr>
        </p:nvSpPr>
        <p:spPr>
          <a:xfrm>
            <a:off x="0" y="-7859"/>
            <a:ext cx="1262407" cy="457200"/>
          </a:xfrm>
          <a:prstGeom prst="rect">
            <a:avLst/>
          </a:prstGeom>
        </p:spPr>
        <p:txBody>
          <a:bodyPr/>
          <a:lstStyle/>
          <a:p>
            <a:pPr>
              <a:defRPr/>
            </a:pPr>
            <a:fld id="{6AF1C8AE-2CDD-414F-82E2-A8C08F8C4BDB}" type="slidenum">
              <a:rPr lang="en-US" smtClean="0"/>
              <a:pPr>
                <a:defRPr/>
              </a:pPr>
              <a:t>100</a:t>
            </a:fld>
            <a:r>
              <a:rPr lang="en-US" dirty="0"/>
              <a:t>/64</a:t>
            </a:r>
          </a:p>
        </p:txBody>
      </p:sp>
    </p:spTree>
    <p:custDataLst>
      <p:tags r:id="rId1"/>
    </p:custDataLst>
    <p:extLst>
      <p:ext uri="{BB962C8B-B14F-4D97-AF65-F5344CB8AC3E}">
        <p14:creationId xmlns:p14="http://schemas.microsoft.com/office/powerpoint/2010/main" val="220267095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139267"/>
                                        </p:tgtEl>
                                        <p:attrNameLst>
                                          <p:attrName>style.visibility</p:attrName>
                                        </p:attrNameLst>
                                      </p:cBhvr>
                                      <p:to>
                                        <p:strVal val="visible"/>
                                      </p:to>
                                    </p:set>
                                    <p:animEffect transition="in" filter="wipe(down)">
                                      <p:cBhvr>
                                        <p:cTn id="32" dur="580">
                                          <p:stCondLst>
                                            <p:cond delay="0"/>
                                          </p:stCondLst>
                                        </p:cTn>
                                        <p:tgtEl>
                                          <p:spTgt spid="139267"/>
                                        </p:tgtEl>
                                      </p:cBhvr>
                                    </p:animEffect>
                                    <p:anim calcmode="lin" valueType="num">
                                      <p:cBhvr>
                                        <p:cTn id="33" dur="1822" tmFilter="0,0; 0.14,0.36; 0.43,0.73; 0.71,0.91; 1.0,1.0">
                                          <p:stCondLst>
                                            <p:cond delay="0"/>
                                          </p:stCondLst>
                                        </p:cTn>
                                        <p:tgtEl>
                                          <p:spTgt spid="139267"/>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39267"/>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39267"/>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39267"/>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39267"/>
                                        </p:tgtEl>
                                        <p:attrNameLst>
                                          <p:attrName>ppt_y</p:attrName>
                                        </p:attrNameLst>
                                      </p:cBhvr>
                                      <p:tavLst>
                                        <p:tav tm="0" fmla="#ppt_y-sin(pi*$)/81">
                                          <p:val>
                                            <p:fltVal val="0"/>
                                          </p:val>
                                        </p:tav>
                                        <p:tav tm="100000">
                                          <p:val>
                                            <p:fltVal val="1"/>
                                          </p:val>
                                        </p:tav>
                                      </p:tavLst>
                                    </p:anim>
                                    <p:animScale>
                                      <p:cBhvr>
                                        <p:cTn id="38" dur="26">
                                          <p:stCondLst>
                                            <p:cond delay="650"/>
                                          </p:stCondLst>
                                        </p:cTn>
                                        <p:tgtEl>
                                          <p:spTgt spid="139267"/>
                                        </p:tgtEl>
                                      </p:cBhvr>
                                      <p:to x="100000" y="60000"/>
                                    </p:animScale>
                                    <p:animScale>
                                      <p:cBhvr>
                                        <p:cTn id="39" dur="166" decel="50000">
                                          <p:stCondLst>
                                            <p:cond delay="676"/>
                                          </p:stCondLst>
                                        </p:cTn>
                                        <p:tgtEl>
                                          <p:spTgt spid="139267"/>
                                        </p:tgtEl>
                                      </p:cBhvr>
                                      <p:to x="100000" y="100000"/>
                                    </p:animScale>
                                    <p:animScale>
                                      <p:cBhvr>
                                        <p:cTn id="40" dur="26">
                                          <p:stCondLst>
                                            <p:cond delay="1312"/>
                                          </p:stCondLst>
                                        </p:cTn>
                                        <p:tgtEl>
                                          <p:spTgt spid="139267"/>
                                        </p:tgtEl>
                                      </p:cBhvr>
                                      <p:to x="100000" y="80000"/>
                                    </p:animScale>
                                    <p:animScale>
                                      <p:cBhvr>
                                        <p:cTn id="41" dur="166" decel="50000">
                                          <p:stCondLst>
                                            <p:cond delay="1338"/>
                                          </p:stCondLst>
                                        </p:cTn>
                                        <p:tgtEl>
                                          <p:spTgt spid="139267"/>
                                        </p:tgtEl>
                                      </p:cBhvr>
                                      <p:to x="100000" y="100000"/>
                                    </p:animScale>
                                    <p:animScale>
                                      <p:cBhvr>
                                        <p:cTn id="42" dur="26">
                                          <p:stCondLst>
                                            <p:cond delay="1642"/>
                                          </p:stCondLst>
                                        </p:cTn>
                                        <p:tgtEl>
                                          <p:spTgt spid="139267"/>
                                        </p:tgtEl>
                                      </p:cBhvr>
                                      <p:to x="100000" y="90000"/>
                                    </p:animScale>
                                    <p:animScale>
                                      <p:cBhvr>
                                        <p:cTn id="43" dur="166" decel="50000">
                                          <p:stCondLst>
                                            <p:cond delay="1668"/>
                                          </p:stCondLst>
                                        </p:cTn>
                                        <p:tgtEl>
                                          <p:spTgt spid="139267"/>
                                        </p:tgtEl>
                                      </p:cBhvr>
                                      <p:to x="100000" y="100000"/>
                                    </p:animScale>
                                    <p:animScale>
                                      <p:cBhvr>
                                        <p:cTn id="44" dur="26">
                                          <p:stCondLst>
                                            <p:cond delay="1808"/>
                                          </p:stCondLst>
                                        </p:cTn>
                                        <p:tgtEl>
                                          <p:spTgt spid="139267"/>
                                        </p:tgtEl>
                                      </p:cBhvr>
                                      <p:to x="100000" y="95000"/>
                                    </p:animScale>
                                    <p:animScale>
                                      <p:cBhvr>
                                        <p:cTn id="45" dur="166" decel="50000">
                                          <p:stCondLst>
                                            <p:cond delay="1834"/>
                                          </p:stCondLst>
                                        </p:cTn>
                                        <p:tgtEl>
                                          <p:spTgt spid="139267"/>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nodeType="clickEffect">
                                  <p:stCondLst>
                                    <p:cond delay="0"/>
                                  </p:stCondLst>
                                  <p:childTnLst>
                                    <p:set>
                                      <p:cBhvr>
                                        <p:cTn id="53" dur="1" fill="hold">
                                          <p:stCondLst>
                                            <p:cond delay="0"/>
                                          </p:stCondLst>
                                        </p:cTn>
                                        <p:tgtEl>
                                          <p:spTgt spid="139268"/>
                                        </p:tgtEl>
                                        <p:attrNameLst>
                                          <p:attrName>style.visibility</p:attrName>
                                        </p:attrNameLst>
                                      </p:cBhvr>
                                      <p:to>
                                        <p:strVal val="visible"/>
                                      </p:to>
                                    </p:set>
                                    <p:animEffect transition="in" filter="wipe(down)">
                                      <p:cBhvr>
                                        <p:cTn id="54" dur="580">
                                          <p:stCondLst>
                                            <p:cond delay="0"/>
                                          </p:stCondLst>
                                        </p:cTn>
                                        <p:tgtEl>
                                          <p:spTgt spid="139268"/>
                                        </p:tgtEl>
                                      </p:cBhvr>
                                    </p:animEffect>
                                    <p:anim calcmode="lin" valueType="num">
                                      <p:cBhvr>
                                        <p:cTn id="55" dur="1822" tmFilter="0,0; 0.14,0.36; 0.43,0.73; 0.71,0.91; 1.0,1.0">
                                          <p:stCondLst>
                                            <p:cond delay="0"/>
                                          </p:stCondLst>
                                        </p:cTn>
                                        <p:tgtEl>
                                          <p:spTgt spid="139268"/>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139268"/>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139268"/>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139268"/>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139268"/>
                                        </p:tgtEl>
                                        <p:attrNameLst>
                                          <p:attrName>ppt_y</p:attrName>
                                        </p:attrNameLst>
                                      </p:cBhvr>
                                      <p:tavLst>
                                        <p:tav tm="0" fmla="#ppt_y-sin(pi*$)/81">
                                          <p:val>
                                            <p:fltVal val="0"/>
                                          </p:val>
                                        </p:tav>
                                        <p:tav tm="100000">
                                          <p:val>
                                            <p:fltVal val="1"/>
                                          </p:val>
                                        </p:tav>
                                      </p:tavLst>
                                    </p:anim>
                                    <p:animScale>
                                      <p:cBhvr>
                                        <p:cTn id="60" dur="26">
                                          <p:stCondLst>
                                            <p:cond delay="650"/>
                                          </p:stCondLst>
                                        </p:cTn>
                                        <p:tgtEl>
                                          <p:spTgt spid="139268"/>
                                        </p:tgtEl>
                                      </p:cBhvr>
                                      <p:to x="100000" y="60000"/>
                                    </p:animScale>
                                    <p:animScale>
                                      <p:cBhvr>
                                        <p:cTn id="61" dur="166" decel="50000">
                                          <p:stCondLst>
                                            <p:cond delay="676"/>
                                          </p:stCondLst>
                                        </p:cTn>
                                        <p:tgtEl>
                                          <p:spTgt spid="139268"/>
                                        </p:tgtEl>
                                      </p:cBhvr>
                                      <p:to x="100000" y="100000"/>
                                    </p:animScale>
                                    <p:animScale>
                                      <p:cBhvr>
                                        <p:cTn id="62" dur="26">
                                          <p:stCondLst>
                                            <p:cond delay="1312"/>
                                          </p:stCondLst>
                                        </p:cTn>
                                        <p:tgtEl>
                                          <p:spTgt spid="139268"/>
                                        </p:tgtEl>
                                      </p:cBhvr>
                                      <p:to x="100000" y="80000"/>
                                    </p:animScale>
                                    <p:animScale>
                                      <p:cBhvr>
                                        <p:cTn id="63" dur="166" decel="50000">
                                          <p:stCondLst>
                                            <p:cond delay="1338"/>
                                          </p:stCondLst>
                                        </p:cTn>
                                        <p:tgtEl>
                                          <p:spTgt spid="139268"/>
                                        </p:tgtEl>
                                      </p:cBhvr>
                                      <p:to x="100000" y="100000"/>
                                    </p:animScale>
                                    <p:animScale>
                                      <p:cBhvr>
                                        <p:cTn id="64" dur="26">
                                          <p:stCondLst>
                                            <p:cond delay="1642"/>
                                          </p:stCondLst>
                                        </p:cTn>
                                        <p:tgtEl>
                                          <p:spTgt spid="139268"/>
                                        </p:tgtEl>
                                      </p:cBhvr>
                                      <p:to x="100000" y="90000"/>
                                    </p:animScale>
                                    <p:animScale>
                                      <p:cBhvr>
                                        <p:cTn id="65" dur="166" decel="50000">
                                          <p:stCondLst>
                                            <p:cond delay="1668"/>
                                          </p:stCondLst>
                                        </p:cTn>
                                        <p:tgtEl>
                                          <p:spTgt spid="139268"/>
                                        </p:tgtEl>
                                      </p:cBhvr>
                                      <p:to x="100000" y="100000"/>
                                    </p:animScale>
                                    <p:animScale>
                                      <p:cBhvr>
                                        <p:cTn id="66" dur="26">
                                          <p:stCondLst>
                                            <p:cond delay="1808"/>
                                          </p:stCondLst>
                                        </p:cTn>
                                        <p:tgtEl>
                                          <p:spTgt spid="139268"/>
                                        </p:tgtEl>
                                      </p:cBhvr>
                                      <p:to x="100000" y="95000"/>
                                    </p:animScale>
                                    <p:animScale>
                                      <p:cBhvr>
                                        <p:cTn id="67" dur="166" decel="50000">
                                          <p:stCondLst>
                                            <p:cond delay="1834"/>
                                          </p:stCondLst>
                                        </p:cTn>
                                        <p:tgtEl>
                                          <p:spTgt spid="13926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p:custDataLst>
              <p:tags r:id="rId2"/>
            </p:custDataLst>
          </p:nvPr>
        </p:nvSpPr>
        <p:spPr/>
        <p:txBody>
          <a:bodyPr>
            <a:normAutofit/>
          </a:bodyPr>
          <a:lstStyle/>
          <a:p>
            <a:r>
              <a:rPr lang="nb-NO" dirty="0"/>
              <a:t>Operating system - I / O </a:t>
            </a:r>
            <a:r>
              <a:rPr lang="nb-NO" dirty="0" err="1"/>
              <a:t>control</a:t>
            </a:r>
            <a:endParaRPr lang="nb-NO" dirty="0"/>
          </a:p>
        </p:txBody>
      </p:sp>
      <p:sp>
        <p:nvSpPr>
          <p:cNvPr id="37894" name="Rectangle 3"/>
          <p:cNvSpPr>
            <a:spLocks noGrp="1" noChangeArrowheads="1"/>
          </p:cNvSpPr>
          <p:nvPr>
            <p:ph idx="1"/>
            <p:custDataLst>
              <p:tags r:id="rId3"/>
            </p:custDataLst>
          </p:nvPr>
        </p:nvSpPr>
        <p:spPr/>
        <p:txBody>
          <a:bodyPr>
            <a:normAutofit/>
          </a:bodyPr>
          <a:lstStyle/>
          <a:p>
            <a:r>
              <a:rPr lang="nb-NO" dirty="0"/>
              <a:t>All </a:t>
            </a:r>
            <a:r>
              <a:rPr lang="nb-NO" dirty="0" err="1"/>
              <a:t>equipment</a:t>
            </a:r>
            <a:r>
              <a:rPr lang="nb-NO" dirty="0"/>
              <a:t> </a:t>
            </a:r>
            <a:r>
              <a:rPr lang="nb-NO" dirty="0" err="1"/>
              <a:t>connected</a:t>
            </a:r>
            <a:r>
              <a:rPr lang="nb-NO" dirty="0"/>
              <a:t> to </a:t>
            </a:r>
            <a:r>
              <a:rPr lang="nb-NO" dirty="0" err="1"/>
              <a:t>the</a:t>
            </a:r>
            <a:r>
              <a:rPr lang="nb-NO" dirty="0"/>
              <a:t> computer is </a:t>
            </a:r>
            <a:r>
              <a:rPr lang="nb-NO" dirty="0" err="1"/>
              <a:t>perceived</a:t>
            </a:r>
            <a:r>
              <a:rPr lang="nb-NO" dirty="0"/>
              <a:t> as a </a:t>
            </a:r>
            <a:r>
              <a:rPr lang="nb-NO" dirty="0" err="1"/>
              <a:t>resource</a:t>
            </a:r>
            <a:r>
              <a:rPr lang="nb-NO" dirty="0"/>
              <a:t> by </a:t>
            </a:r>
            <a:r>
              <a:rPr lang="nb-NO" dirty="0" err="1"/>
              <a:t>the</a:t>
            </a:r>
            <a:r>
              <a:rPr lang="nb-NO" dirty="0"/>
              <a:t> operating system</a:t>
            </a:r>
          </a:p>
          <a:p>
            <a:pPr lvl="1"/>
            <a:r>
              <a:rPr lang="nb-NO" dirty="0"/>
              <a:t>Screen, </a:t>
            </a:r>
            <a:r>
              <a:rPr lang="nb-NO" dirty="0" err="1"/>
              <a:t>keyboard</a:t>
            </a:r>
            <a:r>
              <a:rPr lang="nb-NO" dirty="0"/>
              <a:t>, </a:t>
            </a:r>
            <a:r>
              <a:rPr lang="nb-NO" dirty="0" err="1"/>
              <a:t>mouse</a:t>
            </a:r>
            <a:r>
              <a:rPr lang="nb-NO" dirty="0"/>
              <a:t>, CD, speakers, .............</a:t>
            </a:r>
          </a:p>
          <a:p>
            <a:r>
              <a:rPr lang="nb-NO" dirty="0"/>
              <a:t>The operating system must </a:t>
            </a:r>
            <a:r>
              <a:rPr lang="nb-NO" dirty="0" err="1"/>
              <a:t>know</a:t>
            </a:r>
            <a:r>
              <a:rPr lang="nb-NO" dirty="0"/>
              <a:t> </a:t>
            </a:r>
            <a:r>
              <a:rPr lang="nb-NO" dirty="0" err="1"/>
              <a:t>how</a:t>
            </a:r>
            <a:r>
              <a:rPr lang="nb-NO" dirty="0"/>
              <a:t> </a:t>
            </a:r>
            <a:r>
              <a:rPr lang="nb-NO" dirty="0" err="1"/>
              <a:t>the</a:t>
            </a:r>
            <a:r>
              <a:rPr lang="nb-NO" dirty="0"/>
              <a:t> computer </a:t>
            </a:r>
            <a:r>
              <a:rPr lang="nb-NO" dirty="0" err="1"/>
              <a:t>will</a:t>
            </a:r>
            <a:r>
              <a:rPr lang="nb-NO" dirty="0"/>
              <a:t> </a:t>
            </a:r>
            <a:r>
              <a:rPr lang="nb-NO" dirty="0" err="1"/>
              <a:t>communicate</a:t>
            </a:r>
            <a:r>
              <a:rPr lang="nb-NO" dirty="0"/>
              <a:t> </a:t>
            </a:r>
            <a:r>
              <a:rPr lang="nb-NO" dirty="0" err="1"/>
              <a:t>with</a:t>
            </a:r>
            <a:r>
              <a:rPr lang="nb-NO" dirty="0"/>
              <a:t> all </a:t>
            </a:r>
            <a:r>
              <a:rPr lang="nb-NO" dirty="0" err="1"/>
              <a:t>the</a:t>
            </a:r>
            <a:r>
              <a:rPr lang="nb-NO" dirty="0"/>
              <a:t> </a:t>
            </a:r>
            <a:r>
              <a:rPr lang="nb-NO" dirty="0" err="1"/>
              <a:t>equipment</a:t>
            </a:r>
            <a:r>
              <a:rPr lang="nb-NO" dirty="0"/>
              <a:t> (</a:t>
            </a:r>
            <a:r>
              <a:rPr lang="nb-NO" dirty="0">
                <a:solidFill>
                  <a:srgbClr val="FF0000"/>
                </a:solidFill>
              </a:rPr>
              <a:t>drivers</a:t>
            </a:r>
            <a:r>
              <a:rPr lang="nb-NO" dirty="0"/>
              <a:t>)</a:t>
            </a:r>
          </a:p>
          <a:p>
            <a:pPr lvl="1"/>
            <a:r>
              <a:rPr lang="nb-NO" dirty="0" err="1"/>
              <a:t>Plug</a:t>
            </a:r>
            <a:r>
              <a:rPr lang="nb-NO" dirty="0"/>
              <a:t> and play</a:t>
            </a:r>
          </a:p>
          <a:p>
            <a:r>
              <a:rPr lang="nb-NO" dirty="0"/>
              <a:t>The operating system must present </a:t>
            </a:r>
            <a:r>
              <a:rPr lang="nb-NO" dirty="0" err="1"/>
              <a:t>the</a:t>
            </a:r>
            <a:r>
              <a:rPr lang="nb-NO" dirty="0"/>
              <a:t> </a:t>
            </a:r>
            <a:r>
              <a:rPr lang="nb-NO" dirty="0" err="1"/>
              <a:t>equipment</a:t>
            </a:r>
            <a:r>
              <a:rPr lang="nb-NO" dirty="0"/>
              <a:t> in a simple and straightforward manner, </a:t>
            </a:r>
            <a:r>
              <a:rPr lang="nb-NO" dirty="0" err="1"/>
              <a:t>also</a:t>
            </a:r>
            <a:r>
              <a:rPr lang="nb-NO" dirty="0"/>
              <a:t> for </a:t>
            </a:r>
            <a:r>
              <a:rPr lang="nb-NO" dirty="0" err="1"/>
              <a:t>programming</a:t>
            </a:r>
            <a:r>
              <a:rPr lang="nb-NO" dirty="0"/>
              <a:t>.</a:t>
            </a:r>
          </a:p>
          <a:p>
            <a:pPr lvl="1"/>
            <a:r>
              <a:rPr lang="nb-NO" b="1" dirty="0"/>
              <a:t>UNIX / Linux</a:t>
            </a:r>
            <a:r>
              <a:rPr lang="nb-NO" dirty="0"/>
              <a:t>: "</a:t>
            </a:r>
            <a:r>
              <a:rPr lang="nb-NO" dirty="0" err="1"/>
              <a:t>Pretend</a:t>
            </a:r>
            <a:r>
              <a:rPr lang="nb-NO" dirty="0"/>
              <a:t>" </a:t>
            </a:r>
            <a:r>
              <a:rPr lang="nb-NO" dirty="0" err="1"/>
              <a:t>everything</a:t>
            </a:r>
            <a:r>
              <a:rPr lang="nb-NO" dirty="0"/>
              <a:t> is files </a:t>
            </a:r>
            <a:r>
              <a:rPr lang="nb-NO" dirty="0" err="1"/>
              <a:t>that</a:t>
            </a:r>
            <a:r>
              <a:rPr lang="nb-NO" dirty="0"/>
              <a:t> </a:t>
            </a:r>
            <a:r>
              <a:rPr lang="nb-NO" dirty="0" err="1"/>
              <a:t>can</a:t>
            </a:r>
            <a:r>
              <a:rPr lang="nb-NO" dirty="0"/>
              <a:t> be </a:t>
            </a:r>
            <a:r>
              <a:rPr lang="nb-NO" dirty="0" err="1"/>
              <a:t>read</a:t>
            </a:r>
            <a:r>
              <a:rPr lang="nb-NO" dirty="0"/>
              <a:t> / </a:t>
            </a:r>
            <a:r>
              <a:rPr lang="nb-NO" dirty="0" err="1"/>
              <a:t>written</a:t>
            </a:r>
            <a:r>
              <a:rPr lang="nb-NO" dirty="0"/>
              <a:t> to. (</a:t>
            </a:r>
            <a:r>
              <a:rPr lang="nb-NO" dirty="0" err="1"/>
              <a:t>loadable</a:t>
            </a:r>
            <a:r>
              <a:rPr lang="nb-NO" dirty="0"/>
              <a:t> </a:t>
            </a:r>
            <a:r>
              <a:rPr lang="nb-NO" dirty="0" err="1"/>
              <a:t>modules</a:t>
            </a:r>
            <a:r>
              <a:rPr lang="nb-NO" dirty="0"/>
              <a:t>)</a:t>
            </a:r>
          </a:p>
          <a:p>
            <a:pPr lvl="1"/>
            <a:r>
              <a:rPr lang="nb-NO" b="1" dirty="0"/>
              <a:t>Windows</a:t>
            </a:r>
            <a:r>
              <a:rPr lang="nb-NO" dirty="0"/>
              <a:t>: "</a:t>
            </a:r>
            <a:r>
              <a:rPr lang="nb-NO" dirty="0" err="1"/>
              <a:t>Pretend</a:t>
            </a:r>
            <a:r>
              <a:rPr lang="nb-NO" dirty="0"/>
              <a:t>" </a:t>
            </a:r>
            <a:r>
              <a:rPr lang="nb-NO" dirty="0" err="1"/>
              <a:t>everything</a:t>
            </a:r>
            <a:r>
              <a:rPr lang="nb-NO" dirty="0"/>
              <a:t> is </a:t>
            </a:r>
            <a:r>
              <a:rPr lang="nb-NO" dirty="0" err="1"/>
              <a:t>objects</a:t>
            </a:r>
            <a:r>
              <a:rPr lang="nb-NO" dirty="0"/>
              <a:t>. (</a:t>
            </a:r>
            <a:r>
              <a:rPr lang="nb-NO" dirty="0" err="1"/>
              <a:t>complicated</a:t>
            </a:r>
            <a:r>
              <a:rPr lang="nb-NO" dirty="0"/>
              <a:t> </a:t>
            </a:r>
            <a:r>
              <a:rPr lang="nb-NO" dirty="0" err="1"/>
              <a:t>object</a:t>
            </a:r>
            <a:r>
              <a:rPr lang="nb-NO" dirty="0"/>
              <a:t> </a:t>
            </a:r>
            <a:r>
              <a:rPr lang="nb-NO" dirty="0" err="1"/>
              <a:t>space</a:t>
            </a:r>
            <a:r>
              <a:rPr lang="nb-NO" dirty="0"/>
              <a:t>, </a:t>
            </a:r>
            <a:r>
              <a:rPr lang="nb-NO" dirty="0" err="1"/>
              <a:t>many</a:t>
            </a:r>
            <a:r>
              <a:rPr lang="nb-NO" dirty="0"/>
              <a:t> </a:t>
            </a:r>
            <a:r>
              <a:rPr lang="nb-NO" dirty="0" err="1"/>
              <a:t>levels</a:t>
            </a:r>
            <a:r>
              <a:rPr lang="nb-NO" dirty="0"/>
              <a:t> </a:t>
            </a:r>
            <a:r>
              <a:rPr lang="nb-NO" dirty="0" err="1"/>
              <a:t>of</a:t>
            </a:r>
            <a:r>
              <a:rPr lang="nb-NO" dirty="0"/>
              <a:t> drivers)</a:t>
            </a:r>
          </a:p>
        </p:txBody>
      </p:sp>
      <p:sp>
        <p:nvSpPr>
          <p:cNvPr id="5" name="Slide Number Placeholder 4">
            <a:extLst>
              <a:ext uri="{FF2B5EF4-FFF2-40B4-BE49-F238E27FC236}">
                <a16:creationId xmlns:a16="http://schemas.microsoft.com/office/drawing/2014/main" id="{434E0B59-DB5C-4EE2-828C-855F4C91964F}"/>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101</a:t>
            </a:fld>
            <a:r>
              <a:rPr lang="en-US" dirty="0"/>
              <a:t>/64</a:t>
            </a:r>
          </a:p>
        </p:txBody>
      </p:sp>
    </p:spTree>
    <p:custDataLst>
      <p:tags r:id="rId1"/>
    </p:custDataLst>
    <p:extLst>
      <p:ext uri="{BB962C8B-B14F-4D97-AF65-F5344CB8AC3E}">
        <p14:creationId xmlns:p14="http://schemas.microsoft.com/office/powerpoint/2010/main" val="13536555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894">
                                            <p:txEl>
                                              <p:pRg st="0" end="0"/>
                                            </p:txEl>
                                          </p:spTgt>
                                        </p:tgtEl>
                                        <p:attrNameLst>
                                          <p:attrName>style.visibility</p:attrName>
                                        </p:attrNameLst>
                                      </p:cBhvr>
                                      <p:to>
                                        <p:strVal val="visible"/>
                                      </p:to>
                                    </p:set>
                                    <p:animEffect transition="in" filter="fade">
                                      <p:cBhvr>
                                        <p:cTn id="7" dur="500"/>
                                        <p:tgtEl>
                                          <p:spTgt spid="3789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894">
                                            <p:txEl>
                                              <p:pRg st="1" end="1"/>
                                            </p:txEl>
                                          </p:spTgt>
                                        </p:tgtEl>
                                        <p:attrNameLst>
                                          <p:attrName>style.visibility</p:attrName>
                                        </p:attrNameLst>
                                      </p:cBhvr>
                                      <p:to>
                                        <p:strVal val="visible"/>
                                      </p:to>
                                    </p:set>
                                    <p:animEffect transition="in" filter="fade">
                                      <p:cBhvr>
                                        <p:cTn id="10" dur="500"/>
                                        <p:tgtEl>
                                          <p:spTgt spid="3789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894">
                                            <p:txEl>
                                              <p:pRg st="2" end="2"/>
                                            </p:txEl>
                                          </p:spTgt>
                                        </p:tgtEl>
                                        <p:attrNameLst>
                                          <p:attrName>style.visibility</p:attrName>
                                        </p:attrNameLst>
                                      </p:cBhvr>
                                      <p:to>
                                        <p:strVal val="visible"/>
                                      </p:to>
                                    </p:set>
                                    <p:animEffect transition="in" filter="fade">
                                      <p:cBhvr>
                                        <p:cTn id="15" dur="500"/>
                                        <p:tgtEl>
                                          <p:spTgt spid="3789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894">
                                            <p:txEl>
                                              <p:pRg st="3" end="3"/>
                                            </p:txEl>
                                          </p:spTgt>
                                        </p:tgtEl>
                                        <p:attrNameLst>
                                          <p:attrName>style.visibility</p:attrName>
                                        </p:attrNameLst>
                                      </p:cBhvr>
                                      <p:to>
                                        <p:strVal val="visible"/>
                                      </p:to>
                                    </p:set>
                                    <p:animEffect transition="in" filter="fade">
                                      <p:cBhvr>
                                        <p:cTn id="18" dur="500"/>
                                        <p:tgtEl>
                                          <p:spTgt spid="3789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894">
                                            <p:txEl>
                                              <p:pRg st="4" end="4"/>
                                            </p:txEl>
                                          </p:spTgt>
                                        </p:tgtEl>
                                        <p:attrNameLst>
                                          <p:attrName>style.visibility</p:attrName>
                                        </p:attrNameLst>
                                      </p:cBhvr>
                                      <p:to>
                                        <p:strVal val="visible"/>
                                      </p:to>
                                    </p:set>
                                    <p:animEffect transition="in" filter="fade">
                                      <p:cBhvr>
                                        <p:cTn id="23" dur="500"/>
                                        <p:tgtEl>
                                          <p:spTgt spid="3789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custDataLst>
              <p:tags r:id="rId2"/>
            </p:custDataLst>
          </p:nvPr>
        </p:nvSpPr>
        <p:spPr>
          <a:xfrm>
            <a:off x="1069053" y="206375"/>
            <a:ext cx="8915400" cy="533400"/>
          </a:xfrm>
        </p:spPr>
        <p:txBody>
          <a:bodyPr>
            <a:normAutofit/>
          </a:bodyPr>
          <a:lstStyle/>
          <a:p>
            <a:r>
              <a:rPr lang="en-US" dirty="0">
                <a:solidFill>
                  <a:srgbClr val="FF0000"/>
                </a:solidFill>
              </a:rPr>
              <a:t>Interrupt</a:t>
            </a:r>
            <a:r>
              <a:rPr lang="en-US" dirty="0"/>
              <a:t> (</a:t>
            </a:r>
            <a:r>
              <a:rPr lang="en-US" dirty="0" err="1"/>
              <a:t>og</a:t>
            </a:r>
            <a:r>
              <a:rPr lang="en-US" dirty="0"/>
              <a:t> Exception) Handling</a:t>
            </a:r>
          </a:p>
        </p:txBody>
      </p:sp>
      <p:sp>
        <p:nvSpPr>
          <p:cNvPr id="960515" name="Rectangle 3"/>
          <p:cNvSpPr>
            <a:spLocks noGrp="1" noChangeArrowheads="1"/>
          </p:cNvSpPr>
          <p:nvPr>
            <p:ph idx="1"/>
            <p:custDataLst>
              <p:tags r:id="rId3"/>
            </p:custDataLst>
          </p:nvPr>
        </p:nvSpPr>
        <p:spPr>
          <a:xfrm>
            <a:off x="1143003" y="1428738"/>
            <a:ext cx="8382024" cy="4829189"/>
          </a:xfrm>
        </p:spPr>
        <p:txBody>
          <a:bodyPr>
            <a:normAutofit/>
          </a:bodyPr>
          <a:lstStyle/>
          <a:p>
            <a:pPr marL="533400" indent="-533400"/>
            <a:r>
              <a:rPr lang="en-US" sz="2100" dirty="0"/>
              <a:t>The IA-32 architecture has an IDT with pointers to 256 different interrupts and exceptions</a:t>
            </a:r>
          </a:p>
          <a:p>
            <a:pPr marL="533400" indent="-533400"/>
            <a:r>
              <a:rPr lang="en-US" sz="2100" dirty="0"/>
              <a:t>32 (0 - 31) predefined and reserved</a:t>
            </a:r>
          </a:p>
          <a:p>
            <a:pPr marL="533400" indent="-533400"/>
            <a:r>
              <a:rPr lang="en-US" sz="2100" dirty="0"/>
              <a:t>224 (32 - 255) user / OS defined</a:t>
            </a:r>
          </a:p>
          <a:p>
            <a:pPr marL="533400" indent="-533400"/>
            <a:r>
              <a:rPr lang="en-US" sz="2100" dirty="0"/>
              <a:t>Each interrupt has a pointer in the Interrupt table (IDT) and a unique index value that provides </a:t>
            </a:r>
            <a:br>
              <a:rPr lang="en-US" sz="2100" dirty="0"/>
            </a:br>
            <a:r>
              <a:rPr lang="en-US" sz="2100" dirty="0"/>
              <a:t>handling as follows</a:t>
            </a:r>
          </a:p>
          <a:p>
            <a:pPr marL="914400" lvl="1" indent="-457200">
              <a:buFont typeface="Wingdings" pitchFamily="2" charset="2"/>
              <a:buAutoNum type="arabicPeriod"/>
            </a:pPr>
            <a:r>
              <a:rPr lang="en-US" sz="1800" dirty="0"/>
              <a:t>process running, there comes an </a:t>
            </a:r>
            <a:r>
              <a:rPr lang="en-US" sz="1800" dirty="0" err="1"/>
              <a:t>interupt</a:t>
            </a:r>
            <a:endParaRPr lang="en-US" sz="1800" dirty="0"/>
          </a:p>
          <a:p>
            <a:pPr marL="914400" lvl="1" indent="-457200">
              <a:buFont typeface="Wingdings" pitchFamily="2" charset="2"/>
              <a:buAutoNum type="arabicPeriod"/>
            </a:pPr>
            <a:r>
              <a:rPr lang="en-US" sz="1800" dirty="0"/>
              <a:t>maintain driving condition,</a:t>
            </a:r>
            <a:br>
              <a:rPr lang="en-US" sz="1800" dirty="0"/>
            </a:br>
            <a:r>
              <a:rPr lang="en-US" sz="1800" dirty="0"/>
              <a:t> transfer control and find interrupt </a:t>
            </a:r>
            <a:br>
              <a:rPr lang="en-US" sz="1800" dirty="0"/>
            </a:br>
            <a:r>
              <a:rPr lang="en-US" sz="1800" dirty="0"/>
              <a:t>handling routine</a:t>
            </a:r>
          </a:p>
          <a:p>
            <a:pPr marL="914400" lvl="1" indent="-457200">
              <a:buFont typeface="Wingdings" pitchFamily="2" charset="2"/>
              <a:buAutoNum type="arabicPeriod"/>
            </a:pPr>
            <a:r>
              <a:rPr lang="en-US" sz="1800" dirty="0"/>
              <a:t>Execute interrupt handling</a:t>
            </a:r>
          </a:p>
          <a:p>
            <a:pPr marL="914400" lvl="1" indent="-457200">
              <a:buFont typeface="Wingdings" pitchFamily="2" charset="2"/>
              <a:buAutoNum type="arabicPeriod"/>
            </a:pPr>
            <a:r>
              <a:rPr lang="en-US" sz="1800" dirty="0"/>
              <a:t>retrieve aborted process</a:t>
            </a:r>
          </a:p>
          <a:p>
            <a:pPr marL="914400" lvl="1" indent="-457200">
              <a:buFont typeface="Wingdings" pitchFamily="2" charset="2"/>
              <a:buAutoNum type="arabicPeriod"/>
            </a:pPr>
            <a:r>
              <a:rPr lang="en-US" sz="1800" dirty="0"/>
              <a:t>continue execution</a:t>
            </a:r>
          </a:p>
        </p:txBody>
      </p:sp>
      <p:pic>
        <p:nvPicPr>
          <p:cNvPr id="960521" name="Picture 9"/>
          <p:cNvPicPr>
            <a:picLocks noChangeAspect="1" noChangeArrowheads="1"/>
          </p:cNvPicPr>
          <p:nvPr>
            <p:custDataLst>
              <p:tags r:id="rId4"/>
            </p:custDataLst>
          </p:nvPr>
        </p:nvPicPr>
        <p:blipFill>
          <a:blip r:embed="rId30" cstate="print"/>
          <a:srcRect/>
          <a:stretch>
            <a:fillRect/>
          </a:stretch>
        </p:blipFill>
        <p:spPr bwMode="auto">
          <a:xfrm>
            <a:off x="6491552" y="3151188"/>
            <a:ext cx="916650" cy="1287462"/>
          </a:xfrm>
          <a:prstGeom prst="rect">
            <a:avLst/>
          </a:prstGeom>
          <a:noFill/>
          <a:ln w="12700">
            <a:noFill/>
            <a:miter lim="800000"/>
            <a:headEnd type="none" w="sm" len="sm"/>
            <a:tailEnd type="none" w="sm" len="med"/>
          </a:ln>
        </p:spPr>
      </p:pic>
      <p:pic>
        <p:nvPicPr>
          <p:cNvPr id="960522" name="Picture 10" descr="j0178135"/>
          <p:cNvPicPr>
            <a:picLocks noChangeAspect="1" noChangeArrowheads="1" noCrop="1"/>
          </p:cNvPicPr>
          <p:nvPr>
            <p:custDataLst>
              <p:tags r:id="rId5"/>
            </p:custDataLst>
          </p:nvPr>
        </p:nvPicPr>
        <p:blipFill>
          <a:blip r:embed="rId31" cstate="print"/>
          <a:srcRect/>
          <a:stretch>
            <a:fillRect/>
          </a:stretch>
        </p:blipFill>
        <p:spPr bwMode="auto">
          <a:xfrm>
            <a:off x="6568944" y="3314700"/>
            <a:ext cx="963083" cy="1022350"/>
          </a:xfrm>
          <a:prstGeom prst="rect">
            <a:avLst/>
          </a:prstGeom>
          <a:noFill/>
          <a:ln w="9525">
            <a:noFill/>
            <a:miter lim="800000"/>
            <a:headEnd/>
            <a:tailEnd/>
          </a:ln>
        </p:spPr>
      </p:pic>
      <p:pic>
        <p:nvPicPr>
          <p:cNvPr id="960523" name="Picture 11"/>
          <p:cNvPicPr>
            <a:picLocks noChangeAspect="1" noChangeArrowheads="1"/>
          </p:cNvPicPr>
          <p:nvPr>
            <p:custDataLst>
              <p:tags r:id="rId6"/>
            </p:custDataLst>
          </p:nvPr>
        </p:nvPicPr>
        <p:blipFill>
          <a:blip r:embed="rId30" cstate="print"/>
          <a:srcRect/>
          <a:stretch>
            <a:fillRect/>
          </a:stretch>
        </p:blipFill>
        <p:spPr bwMode="auto">
          <a:xfrm>
            <a:off x="6372891" y="5037138"/>
            <a:ext cx="916648" cy="1287462"/>
          </a:xfrm>
          <a:prstGeom prst="rect">
            <a:avLst/>
          </a:prstGeom>
          <a:noFill/>
          <a:ln w="12700">
            <a:noFill/>
            <a:miter lim="800000"/>
            <a:headEnd type="none" w="sm" len="sm"/>
            <a:tailEnd type="none" w="sm" len="med"/>
          </a:ln>
        </p:spPr>
      </p:pic>
      <p:pic>
        <p:nvPicPr>
          <p:cNvPr id="960524" name="Picture 12" descr="j0178135"/>
          <p:cNvPicPr>
            <a:picLocks noChangeAspect="1" noChangeArrowheads="1" noCrop="1"/>
          </p:cNvPicPr>
          <p:nvPr>
            <p:custDataLst>
              <p:tags r:id="rId7"/>
            </p:custDataLst>
          </p:nvPr>
        </p:nvPicPr>
        <p:blipFill>
          <a:blip r:embed="rId31" cstate="print"/>
          <a:srcRect/>
          <a:stretch>
            <a:fillRect/>
          </a:stretch>
        </p:blipFill>
        <p:spPr bwMode="auto">
          <a:xfrm>
            <a:off x="6450278" y="5200650"/>
            <a:ext cx="963083" cy="1022350"/>
          </a:xfrm>
          <a:prstGeom prst="rect">
            <a:avLst/>
          </a:prstGeom>
          <a:noFill/>
          <a:ln w="9525">
            <a:noFill/>
            <a:miter lim="800000"/>
            <a:headEnd/>
            <a:tailEnd/>
          </a:ln>
        </p:spPr>
      </p:pic>
      <p:grpSp>
        <p:nvGrpSpPr>
          <p:cNvPr id="2" name="Group 13"/>
          <p:cNvGrpSpPr>
            <a:grpSpLocks/>
          </p:cNvGrpSpPr>
          <p:nvPr>
            <p:custDataLst>
              <p:tags r:id="rId8"/>
            </p:custDataLst>
          </p:nvPr>
        </p:nvGrpSpPr>
        <p:grpSpPr bwMode="auto">
          <a:xfrm>
            <a:off x="6598179" y="4348163"/>
            <a:ext cx="4328716" cy="584200"/>
            <a:chOff x="3316" y="2054"/>
            <a:chExt cx="2428" cy="368"/>
          </a:xfrm>
        </p:grpSpPr>
        <p:sp>
          <p:nvSpPr>
            <p:cNvPr id="35868" name="Line 14"/>
            <p:cNvSpPr>
              <a:spLocks noChangeShapeType="1"/>
            </p:cNvSpPr>
            <p:nvPr/>
          </p:nvSpPr>
          <p:spPr bwMode="auto">
            <a:xfrm>
              <a:off x="3316" y="2244"/>
              <a:ext cx="2408" cy="0"/>
            </a:xfrm>
            <a:prstGeom prst="line">
              <a:avLst/>
            </a:prstGeom>
            <a:noFill/>
            <a:ln w="9525">
              <a:solidFill>
                <a:schemeClr val="tx1"/>
              </a:solidFill>
              <a:round/>
              <a:headEnd/>
              <a:tailEnd/>
            </a:ln>
          </p:spPr>
          <p:txBody>
            <a:bodyPr/>
            <a:lstStyle/>
            <a:p>
              <a:endParaRPr lang="nb-NO"/>
            </a:p>
          </p:txBody>
        </p:sp>
        <p:sp>
          <p:nvSpPr>
            <p:cNvPr id="35869" name="Text Box 15"/>
            <p:cNvSpPr txBox="1">
              <a:spLocks noChangeArrowheads="1"/>
            </p:cNvSpPr>
            <p:nvPr/>
          </p:nvSpPr>
          <p:spPr bwMode="auto">
            <a:xfrm>
              <a:off x="5367" y="2054"/>
              <a:ext cx="377" cy="368"/>
            </a:xfrm>
            <a:prstGeom prst="rect">
              <a:avLst/>
            </a:prstGeom>
            <a:noFill/>
            <a:ln w="9525">
              <a:noFill/>
              <a:miter lim="800000"/>
              <a:headEnd/>
              <a:tailEnd/>
            </a:ln>
          </p:spPr>
          <p:txBody>
            <a:bodyPr wrap="none">
              <a:spAutoFit/>
            </a:bodyPr>
            <a:lstStyle/>
            <a:p>
              <a:pPr algn="r"/>
              <a:r>
                <a:rPr lang="en-US" sz="1400" dirty="0"/>
                <a:t>user</a:t>
              </a:r>
              <a:br>
                <a:rPr lang="en-US" sz="1400" dirty="0"/>
              </a:br>
              <a:endParaRPr lang="en-US" sz="400" dirty="0"/>
            </a:p>
            <a:p>
              <a:pPr algn="r"/>
              <a:r>
                <a:rPr lang="en-US" sz="1400" dirty="0"/>
                <a:t>kernel</a:t>
              </a:r>
            </a:p>
          </p:txBody>
        </p:sp>
      </p:grpSp>
      <p:sp>
        <p:nvSpPr>
          <p:cNvPr id="960565" name="AutoShape 53"/>
          <p:cNvSpPr>
            <a:spLocks noChangeArrowheads="1"/>
          </p:cNvSpPr>
          <p:nvPr>
            <p:custDataLst>
              <p:tags r:id="rId9"/>
            </p:custDataLst>
          </p:nvPr>
        </p:nvSpPr>
        <p:spPr bwMode="auto">
          <a:xfrm rot="-3771721">
            <a:off x="5667049" y="5717720"/>
            <a:ext cx="684213" cy="342239"/>
          </a:xfrm>
          <a:prstGeom prst="lightningBolt">
            <a:avLst/>
          </a:prstGeom>
          <a:solidFill>
            <a:srgbClr val="FFFF99"/>
          </a:solidFill>
          <a:ln w="9525" algn="ctr">
            <a:solidFill>
              <a:schemeClr val="tx1"/>
            </a:solidFill>
            <a:miter lim="800000"/>
            <a:headEnd/>
            <a:tailEnd/>
          </a:ln>
        </p:spPr>
        <p:txBody>
          <a:bodyPr wrap="none" rIns="54000" anchor="ctr"/>
          <a:lstStyle/>
          <a:p>
            <a:endParaRPr lang="nb-NO"/>
          </a:p>
        </p:txBody>
      </p:sp>
      <p:pic>
        <p:nvPicPr>
          <p:cNvPr id="960516" name="Picture 4" descr="j0238268"/>
          <p:cNvPicPr>
            <a:picLocks noChangeAspect="1" noChangeArrowheads="1"/>
          </p:cNvPicPr>
          <p:nvPr>
            <p:custDataLst>
              <p:tags r:id="rId10"/>
            </p:custDataLst>
          </p:nvPr>
        </p:nvPicPr>
        <p:blipFill>
          <a:blip r:embed="rId32" cstate="print"/>
          <a:srcRect/>
          <a:stretch>
            <a:fillRect/>
          </a:stretch>
        </p:blipFill>
        <p:spPr bwMode="auto">
          <a:xfrm>
            <a:off x="5296298" y="5883275"/>
            <a:ext cx="653521" cy="501650"/>
          </a:xfrm>
          <a:prstGeom prst="rect">
            <a:avLst/>
          </a:prstGeom>
          <a:noFill/>
          <a:ln w="9525">
            <a:noFill/>
            <a:miter lim="800000"/>
            <a:headEnd/>
            <a:tailEnd/>
          </a:ln>
        </p:spPr>
      </p:pic>
      <p:pic>
        <p:nvPicPr>
          <p:cNvPr id="960567" name="Picture 55" descr="j0280909[1]"/>
          <p:cNvPicPr>
            <a:picLocks noChangeAspect="1" noChangeArrowheads="1"/>
          </p:cNvPicPr>
          <p:nvPr>
            <p:custDataLst>
              <p:tags r:id="rId11"/>
            </p:custDataLst>
          </p:nvPr>
        </p:nvPicPr>
        <p:blipFill>
          <a:blip r:embed="rId33" cstate="print"/>
          <a:srcRect/>
          <a:stretch>
            <a:fillRect/>
          </a:stretch>
        </p:blipFill>
        <p:spPr bwMode="auto">
          <a:xfrm>
            <a:off x="9287938" y="5089525"/>
            <a:ext cx="615685" cy="584200"/>
          </a:xfrm>
          <a:prstGeom prst="rect">
            <a:avLst/>
          </a:prstGeom>
          <a:noFill/>
          <a:ln w="9525">
            <a:noFill/>
            <a:miter lim="800000"/>
            <a:headEnd/>
            <a:tailEnd/>
          </a:ln>
        </p:spPr>
      </p:pic>
      <p:pic>
        <p:nvPicPr>
          <p:cNvPr id="960568" name="Picture 56" descr="HH00786_[1]"/>
          <p:cNvPicPr>
            <a:picLocks noChangeAspect="1" noChangeArrowheads="1"/>
          </p:cNvPicPr>
          <p:nvPr>
            <p:custDataLst>
              <p:tags r:id="rId12"/>
            </p:custDataLst>
          </p:nvPr>
        </p:nvPicPr>
        <p:blipFill>
          <a:blip r:embed="rId34" cstate="print"/>
          <a:srcRect/>
          <a:stretch>
            <a:fillRect/>
          </a:stretch>
        </p:blipFill>
        <p:spPr bwMode="auto">
          <a:xfrm>
            <a:off x="8223387" y="5059371"/>
            <a:ext cx="634603" cy="1550987"/>
          </a:xfrm>
          <a:prstGeom prst="rect">
            <a:avLst/>
          </a:prstGeom>
          <a:noFill/>
          <a:ln w="9525">
            <a:noFill/>
            <a:miter lim="800000"/>
            <a:headEnd/>
            <a:tailEnd/>
          </a:ln>
        </p:spPr>
      </p:pic>
      <p:pic>
        <p:nvPicPr>
          <p:cNvPr id="960569" name="Picture 57" descr="j0239011[1]"/>
          <p:cNvPicPr>
            <a:picLocks noChangeAspect="1" noChangeArrowheads="1"/>
          </p:cNvPicPr>
          <p:nvPr>
            <p:custDataLst>
              <p:tags r:id="rId13"/>
            </p:custDataLst>
          </p:nvPr>
        </p:nvPicPr>
        <p:blipFill>
          <a:blip r:embed="rId35" cstate="print"/>
          <a:srcRect/>
          <a:stretch>
            <a:fillRect/>
          </a:stretch>
        </p:blipFill>
        <p:spPr bwMode="auto">
          <a:xfrm>
            <a:off x="7489033" y="3500438"/>
            <a:ext cx="727472" cy="552450"/>
          </a:xfrm>
          <a:prstGeom prst="rect">
            <a:avLst/>
          </a:prstGeom>
          <a:noFill/>
          <a:ln w="9525">
            <a:noFill/>
            <a:miter lim="800000"/>
            <a:headEnd/>
            <a:tailEnd/>
          </a:ln>
        </p:spPr>
      </p:pic>
      <p:sp>
        <p:nvSpPr>
          <p:cNvPr id="960570" name="Line 58"/>
          <p:cNvSpPr>
            <a:spLocks noChangeShapeType="1"/>
          </p:cNvSpPr>
          <p:nvPr>
            <p:custDataLst>
              <p:tags r:id="rId14"/>
            </p:custDataLst>
          </p:nvPr>
        </p:nvSpPr>
        <p:spPr bwMode="auto">
          <a:xfrm flipV="1">
            <a:off x="7227627" y="4986346"/>
            <a:ext cx="890852" cy="338137"/>
          </a:xfrm>
          <a:prstGeom prst="line">
            <a:avLst/>
          </a:prstGeom>
          <a:noFill/>
          <a:ln w="12700">
            <a:solidFill>
              <a:schemeClr val="tx1"/>
            </a:solidFill>
            <a:round/>
            <a:headEnd/>
            <a:tailEnd type="triangle" w="med" len="med"/>
          </a:ln>
        </p:spPr>
        <p:txBody>
          <a:bodyPr rIns="54000"/>
          <a:lstStyle/>
          <a:p>
            <a:endParaRPr lang="nb-NO"/>
          </a:p>
        </p:txBody>
      </p:sp>
      <p:sp>
        <p:nvSpPr>
          <p:cNvPr id="960571" name="Line 59"/>
          <p:cNvSpPr>
            <a:spLocks noChangeShapeType="1"/>
          </p:cNvSpPr>
          <p:nvPr>
            <p:custDataLst>
              <p:tags r:id="rId15"/>
            </p:custDataLst>
          </p:nvPr>
        </p:nvSpPr>
        <p:spPr bwMode="auto">
          <a:xfrm flipH="1">
            <a:off x="8089243" y="5049846"/>
            <a:ext cx="8598" cy="738187"/>
          </a:xfrm>
          <a:prstGeom prst="line">
            <a:avLst/>
          </a:prstGeom>
          <a:noFill/>
          <a:ln w="12700">
            <a:solidFill>
              <a:schemeClr val="tx1"/>
            </a:solidFill>
            <a:round/>
            <a:headEnd/>
            <a:tailEnd type="triangle" w="med" len="med"/>
          </a:ln>
        </p:spPr>
        <p:txBody>
          <a:bodyPr rIns="54000"/>
          <a:lstStyle/>
          <a:p>
            <a:endParaRPr lang="nb-NO"/>
          </a:p>
        </p:txBody>
      </p:sp>
      <p:sp>
        <p:nvSpPr>
          <p:cNvPr id="960572" name="Line 60"/>
          <p:cNvSpPr>
            <a:spLocks noChangeShapeType="1"/>
          </p:cNvSpPr>
          <p:nvPr>
            <p:custDataLst>
              <p:tags r:id="rId16"/>
            </p:custDataLst>
          </p:nvPr>
        </p:nvSpPr>
        <p:spPr bwMode="auto">
          <a:xfrm>
            <a:off x="8118476" y="5783263"/>
            <a:ext cx="125545" cy="0"/>
          </a:xfrm>
          <a:prstGeom prst="line">
            <a:avLst/>
          </a:prstGeom>
          <a:noFill/>
          <a:ln w="12700">
            <a:solidFill>
              <a:schemeClr val="tx1"/>
            </a:solidFill>
            <a:round/>
            <a:headEnd/>
            <a:tailEnd type="triangle" w="med" len="med"/>
          </a:ln>
        </p:spPr>
        <p:txBody>
          <a:bodyPr rIns="54000"/>
          <a:lstStyle/>
          <a:p>
            <a:endParaRPr lang="nb-NO"/>
          </a:p>
        </p:txBody>
      </p:sp>
      <p:pic>
        <p:nvPicPr>
          <p:cNvPr id="960575" name="Picture 63" descr="j0280909[1]"/>
          <p:cNvPicPr>
            <a:picLocks noChangeAspect="1" noChangeArrowheads="1"/>
          </p:cNvPicPr>
          <p:nvPr>
            <p:custDataLst>
              <p:tags r:id="rId17"/>
            </p:custDataLst>
          </p:nvPr>
        </p:nvPicPr>
        <p:blipFill>
          <a:blip r:embed="rId33" cstate="print"/>
          <a:srcRect/>
          <a:stretch>
            <a:fillRect/>
          </a:stretch>
        </p:blipFill>
        <p:spPr bwMode="auto">
          <a:xfrm>
            <a:off x="9482275" y="5268913"/>
            <a:ext cx="615685" cy="584200"/>
          </a:xfrm>
          <a:prstGeom prst="rect">
            <a:avLst/>
          </a:prstGeom>
          <a:noFill/>
          <a:ln w="9525">
            <a:noFill/>
            <a:miter lim="800000"/>
            <a:headEnd/>
            <a:tailEnd/>
          </a:ln>
        </p:spPr>
      </p:pic>
      <p:pic>
        <p:nvPicPr>
          <p:cNvPr id="960576" name="Picture 64" descr="j0280909[1]"/>
          <p:cNvPicPr>
            <a:picLocks noChangeAspect="1" noChangeArrowheads="1"/>
          </p:cNvPicPr>
          <p:nvPr>
            <p:custDataLst>
              <p:tags r:id="rId18"/>
            </p:custDataLst>
          </p:nvPr>
        </p:nvPicPr>
        <p:blipFill>
          <a:blip r:embed="rId33" cstate="print"/>
          <a:srcRect/>
          <a:stretch>
            <a:fillRect/>
          </a:stretch>
        </p:blipFill>
        <p:spPr bwMode="auto">
          <a:xfrm>
            <a:off x="9676611" y="5448300"/>
            <a:ext cx="615685" cy="584200"/>
          </a:xfrm>
          <a:prstGeom prst="rect">
            <a:avLst/>
          </a:prstGeom>
          <a:noFill/>
          <a:ln w="9525">
            <a:noFill/>
            <a:miter lim="800000"/>
            <a:headEnd/>
            <a:tailEnd/>
          </a:ln>
        </p:spPr>
      </p:pic>
      <p:pic>
        <p:nvPicPr>
          <p:cNvPr id="960577" name="Picture 65" descr="j0280909[1]"/>
          <p:cNvPicPr>
            <a:picLocks noChangeAspect="1" noChangeArrowheads="1"/>
          </p:cNvPicPr>
          <p:nvPr>
            <p:custDataLst>
              <p:tags r:id="rId19"/>
            </p:custDataLst>
          </p:nvPr>
        </p:nvPicPr>
        <p:blipFill>
          <a:blip r:embed="rId33" cstate="print"/>
          <a:srcRect/>
          <a:stretch>
            <a:fillRect/>
          </a:stretch>
        </p:blipFill>
        <p:spPr bwMode="auto">
          <a:xfrm>
            <a:off x="9870948" y="5627688"/>
            <a:ext cx="615685" cy="584200"/>
          </a:xfrm>
          <a:prstGeom prst="rect">
            <a:avLst/>
          </a:prstGeom>
          <a:noFill/>
          <a:ln w="9525">
            <a:noFill/>
            <a:miter lim="800000"/>
            <a:headEnd/>
            <a:tailEnd/>
          </a:ln>
        </p:spPr>
      </p:pic>
      <p:pic>
        <p:nvPicPr>
          <p:cNvPr id="960578" name="Picture 66" descr="j0280909[1]"/>
          <p:cNvPicPr>
            <a:picLocks noChangeAspect="1" noChangeArrowheads="1"/>
          </p:cNvPicPr>
          <p:nvPr>
            <p:custDataLst>
              <p:tags r:id="rId20"/>
            </p:custDataLst>
          </p:nvPr>
        </p:nvPicPr>
        <p:blipFill>
          <a:blip r:embed="rId33" cstate="print"/>
          <a:srcRect/>
          <a:stretch>
            <a:fillRect/>
          </a:stretch>
        </p:blipFill>
        <p:spPr bwMode="auto">
          <a:xfrm>
            <a:off x="10065284" y="5807075"/>
            <a:ext cx="615685" cy="584200"/>
          </a:xfrm>
          <a:prstGeom prst="rect">
            <a:avLst/>
          </a:prstGeom>
          <a:noFill/>
          <a:ln w="9525">
            <a:noFill/>
            <a:miter lim="800000"/>
            <a:headEnd/>
            <a:tailEnd/>
          </a:ln>
        </p:spPr>
      </p:pic>
      <p:pic>
        <p:nvPicPr>
          <p:cNvPr id="960580" name="Picture 68"/>
          <p:cNvPicPr>
            <a:picLocks noChangeAspect="1" noChangeArrowheads="1"/>
          </p:cNvPicPr>
          <p:nvPr>
            <p:custDataLst>
              <p:tags r:id="rId21"/>
            </p:custDataLst>
          </p:nvPr>
        </p:nvPicPr>
        <p:blipFill>
          <a:blip r:embed="rId36" cstate="print"/>
          <a:srcRect/>
          <a:stretch>
            <a:fillRect/>
          </a:stretch>
        </p:blipFill>
        <p:spPr bwMode="auto">
          <a:xfrm>
            <a:off x="8238861" y="5668971"/>
            <a:ext cx="488421" cy="219075"/>
          </a:xfrm>
          <a:prstGeom prst="rect">
            <a:avLst/>
          </a:prstGeom>
          <a:noFill/>
          <a:ln w="9525" algn="ctr">
            <a:noFill/>
            <a:miter lim="800000"/>
            <a:headEnd/>
            <a:tailEnd/>
          </a:ln>
        </p:spPr>
      </p:pic>
      <p:sp>
        <p:nvSpPr>
          <p:cNvPr id="960581" name="Line 69"/>
          <p:cNvSpPr>
            <a:spLocks noChangeShapeType="1"/>
          </p:cNvSpPr>
          <p:nvPr>
            <p:custDataLst>
              <p:tags r:id="rId22"/>
            </p:custDataLst>
          </p:nvPr>
        </p:nvSpPr>
        <p:spPr bwMode="auto">
          <a:xfrm>
            <a:off x="8519188" y="5778508"/>
            <a:ext cx="1339717" cy="246063"/>
          </a:xfrm>
          <a:prstGeom prst="line">
            <a:avLst/>
          </a:prstGeom>
          <a:noFill/>
          <a:ln w="9525">
            <a:solidFill>
              <a:schemeClr val="tx1"/>
            </a:solidFill>
            <a:round/>
            <a:headEnd/>
            <a:tailEnd type="triangle" w="med" len="med"/>
          </a:ln>
        </p:spPr>
        <p:txBody>
          <a:bodyPr rIns="54000"/>
          <a:lstStyle/>
          <a:p>
            <a:endParaRPr lang="nb-NO"/>
          </a:p>
        </p:txBody>
      </p:sp>
      <p:sp>
        <p:nvSpPr>
          <p:cNvPr id="960582" name="Freeform 70"/>
          <p:cNvSpPr>
            <a:spLocks/>
          </p:cNvSpPr>
          <p:nvPr>
            <p:custDataLst>
              <p:tags r:id="rId23"/>
            </p:custDataLst>
          </p:nvPr>
        </p:nvSpPr>
        <p:spPr bwMode="auto">
          <a:xfrm>
            <a:off x="6003131" y="4230688"/>
            <a:ext cx="669000" cy="1084262"/>
          </a:xfrm>
          <a:custGeom>
            <a:avLst/>
            <a:gdLst>
              <a:gd name="T0" fmla="*/ 534273588 w 389"/>
              <a:gd name="T1" fmla="*/ 0 h 683"/>
              <a:gd name="T2" fmla="*/ 73085386 w 389"/>
              <a:gd name="T3" fmla="*/ 718243348 h 683"/>
              <a:gd name="T4" fmla="*/ 980342458 w 389"/>
              <a:gd name="T5" fmla="*/ 1721265310 h 683"/>
              <a:gd name="T6" fmla="*/ 0 60000 65536"/>
              <a:gd name="T7" fmla="*/ 0 60000 65536"/>
              <a:gd name="T8" fmla="*/ 0 60000 65536"/>
              <a:gd name="T9" fmla="*/ 0 w 389"/>
              <a:gd name="T10" fmla="*/ 0 h 683"/>
              <a:gd name="T11" fmla="*/ 389 w 389"/>
              <a:gd name="T12" fmla="*/ 683 h 683"/>
            </a:gdLst>
            <a:ahLst/>
            <a:cxnLst>
              <a:cxn ang="T6">
                <a:pos x="T0" y="T1"/>
              </a:cxn>
              <a:cxn ang="T7">
                <a:pos x="T2" y="T3"/>
              </a:cxn>
              <a:cxn ang="T8">
                <a:pos x="T4" y="T5"/>
              </a:cxn>
            </a:cxnLst>
            <a:rect l="T9" t="T10" r="T11" b="T12"/>
            <a:pathLst>
              <a:path w="389" h="683">
                <a:moveTo>
                  <a:pt x="212" y="0"/>
                </a:moveTo>
                <a:cubicBezTo>
                  <a:pt x="106" y="85"/>
                  <a:pt x="0" y="171"/>
                  <a:pt x="29" y="285"/>
                </a:cubicBezTo>
                <a:cubicBezTo>
                  <a:pt x="58" y="399"/>
                  <a:pt x="223" y="541"/>
                  <a:pt x="389" y="683"/>
                </a:cubicBezTo>
              </a:path>
            </a:pathLst>
          </a:custGeom>
          <a:noFill/>
          <a:ln w="9525">
            <a:solidFill>
              <a:schemeClr val="tx1"/>
            </a:solidFill>
            <a:round/>
            <a:headEnd/>
            <a:tailEnd type="triangle" w="med" len="med"/>
          </a:ln>
        </p:spPr>
        <p:txBody>
          <a:bodyPr rIns="54000"/>
          <a:lstStyle/>
          <a:p>
            <a:endParaRPr lang="nb-NO"/>
          </a:p>
        </p:txBody>
      </p:sp>
      <p:sp>
        <p:nvSpPr>
          <p:cNvPr id="960564" name="Text Box 52"/>
          <p:cNvSpPr txBox="1">
            <a:spLocks noChangeArrowheads="1"/>
          </p:cNvSpPr>
          <p:nvPr>
            <p:custDataLst>
              <p:tags r:id="rId24"/>
            </p:custDataLst>
          </p:nvPr>
        </p:nvSpPr>
        <p:spPr bwMode="auto">
          <a:xfrm>
            <a:off x="8080640" y="4868871"/>
            <a:ext cx="401738" cy="246221"/>
          </a:xfrm>
          <a:prstGeom prst="rect">
            <a:avLst/>
          </a:prstGeom>
          <a:noFill/>
          <a:ln w="9525" algn="ctr">
            <a:noFill/>
            <a:miter lim="800000"/>
            <a:headEnd/>
            <a:tailEnd/>
          </a:ln>
        </p:spPr>
        <p:txBody>
          <a:bodyPr wrap="none" rIns="54000">
            <a:spAutoFit/>
          </a:bodyPr>
          <a:lstStyle/>
          <a:p>
            <a:pPr>
              <a:spcBef>
                <a:spcPct val="20000"/>
              </a:spcBef>
              <a:buClr>
                <a:schemeClr val="folHlink"/>
              </a:buClr>
              <a:buSzPct val="85000"/>
              <a:buFont typeface="Wingdings" pitchFamily="2" charset="2"/>
              <a:buNone/>
            </a:pPr>
            <a:r>
              <a:rPr lang="en-US" sz="1000"/>
              <a:t>IDT:</a:t>
            </a:r>
          </a:p>
        </p:txBody>
      </p:sp>
      <p:sp>
        <p:nvSpPr>
          <p:cNvPr id="960584" name="Text Box 72"/>
          <p:cNvSpPr txBox="1">
            <a:spLocks noChangeArrowheads="1"/>
          </p:cNvSpPr>
          <p:nvPr>
            <p:custDataLst>
              <p:tags r:id="rId25"/>
            </p:custDataLst>
          </p:nvPr>
        </p:nvSpPr>
        <p:spPr bwMode="auto">
          <a:xfrm>
            <a:off x="6384925" y="4986346"/>
            <a:ext cx="1102250" cy="246221"/>
          </a:xfrm>
          <a:prstGeom prst="rect">
            <a:avLst/>
          </a:prstGeom>
          <a:noFill/>
          <a:ln w="9525" algn="ctr">
            <a:noFill/>
            <a:miter lim="800000"/>
            <a:headEnd/>
            <a:tailEnd/>
          </a:ln>
        </p:spPr>
        <p:txBody>
          <a:bodyPr wrap="none" rIns="54000">
            <a:spAutoFit/>
          </a:bodyPr>
          <a:lstStyle/>
          <a:p>
            <a:pPr>
              <a:spcBef>
                <a:spcPct val="20000"/>
              </a:spcBef>
              <a:buClr>
                <a:schemeClr val="folHlink"/>
              </a:buClr>
              <a:buSzPct val="85000"/>
              <a:buFont typeface="Wingdings" pitchFamily="2" charset="2"/>
              <a:buNone/>
            </a:pPr>
            <a:r>
              <a:rPr lang="en-US" sz="1000"/>
              <a:t>disk interrupt (x)</a:t>
            </a:r>
          </a:p>
        </p:txBody>
      </p:sp>
      <p:sp>
        <p:nvSpPr>
          <p:cNvPr id="960585" name="Text Box 73"/>
          <p:cNvSpPr txBox="1">
            <a:spLocks noChangeArrowheads="1"/>
          </p:cNvSpPr>
          <p:nvPr>
            <p:custDataLst>
              <p:tags r:id="rId26"/>
            </p:custDataLst>
          </p:nvPr>
        </p:nvSpPr>
        <p:spPr bwMode="auto">
          <a:xfrm>
            <a:off x="8906140" y="4899033"/>
            <a:ext cx="1145532" cy="246221"/>
          </a:xfrm>
          <a:prstGeom prst="rect">
            <a:avLst/>
          </a:prstGeom>
          <a:noFill/>
          <a:ln w="9525" algn="ctr">
            <a:noFill/>
            <a:miter lim="800000"/>
            <a:headEnd/>
            <a:tailEnd/>
          </a:ln>
        </p:spPr>
        <p:txBody>
          <a:bodyPr wrap="none" rIns="54000">
            <a:spAutoFit/>
          </a:bodyPr>
          <a:lstStyle/>
          <a:p>
            <a:pPr>
              <a:spcBef>
                <a:spcPct val="20000"/>
              </a:spcBef>
              <a:buClr>
                <a:schemeClr val="folHlink"/>
              </a:buClr>
              <a:buSzPct val="85000"/>
              <a:buFont typeface="Wingdings" pitchFamily="2" charset="2"/>
              <a:buNone/>
            </a:pPr>
            <a:r>
              <a:rPr lang="en-US" sz="1000"/>
              <a:t>Interrupt routines:</a:t>
            </a:r>
          </a:p>
        </p:txBody>
      </p:sp>
      <p:sp>
        <p:nvSpPr>
          <p:cNvPr id="960586" name="Freeform 74"/>
          <p:cNvSpPr>
            <a:spLocks/>
          </p:cNvSpPr>
          <p:nvPr>
            <p:custDataLst>
              <p:tags r:id="rId27"/>
            </p:custDataLst>
          </p:nvPr>
        </p:nvSpPr>
        <p:spPr bwMode="auto">
          <a:xfrm>
            <a:off x="6900863" y="4321183"/>
            <a:ext cx="3778383" cy="1446213"/>
          </a:xfrm>
          <a:custGeom>
            <a:avLst/>
            <a:gdLst>
              <a:gd name="T0" fmla="*/ 2147483647 w 2197"/>
              <a:gd name="T1" fmla="*/ 2147483647 h 911"/>
              <a:gd name="T2" fmla="*/ 2147483647 w 2197"/>
              <a:gd name="T3" fmla="*/ 781248697 h 911"/>
              <a:gd name="T4" fmla="*/ 879535457 w 2197"/>
              <a:gd name="T5" fmla="*/ 302418873 h 911"/>
              <a:gd name="T6" fmla="*/ 0 w 2197"/>
              <a:gd name="T7" fmla="*/ 0 h 911"/>
              <a:gd name="T8" fmla="*/ 0 60000 65536"/>
              <a:gd name="T9" fmla="*/ 0 60000 65536"/>
              <a:gd name="T10" fmla="*/ 0 60000 65536"/>
              <a:gd name="T11" fmla="*/ 0 60000 65536"/>
              <a:gd name="T12" fmla="*/ 0 w 2197"/>
              <a:gd name="T13" fmla="*/ 0 h 911"/>
              <a:gd name="T14" fmla="*/ 2197 w 2197"/>
              <a:gd name="T15" fmla="*/ 911 h 911"/>
            </a:gdLst>
            <a:ahLst/>
            <a:cxnLst>
              <a:cxn ang="T8">
                <a:pos x="T0" y="T1"/>
              </a:cxn>
              <a:cxn ang="T9">
                <a:pos x="T2" y="T3"/>
              </a:cxn>
              <a:cxn ang="T10">
                <a:pos x="T4" y="T5"/>
              </a:cxn>
              <a:cxn ang="T11">
                <a:pos x="T6" y="T7"/>
              </a:cxn>
            </a:cxnLst>
            <a:rect l="T12" t="T13" r="T14" b="T15"/>
            <a:pathLst>
              <a:path w="2197" h="911">
                <a:moveTo>
                  <a:pt x="2197" y="911"/>
                </a:moveTo>
                <a:cubicBezTo>
                  <a:pt x="2177" y="676"/>
                  <a:pt x="2157" y="442"/>
                  <a:pt x="1849" y="310"/>
                </a:cubicBezTo>
                <a:cubicBezTo>
                  <a:pt x="1541" y="178"/>
                  <a:pt x="657" y="172"/>
                  <a:pt x="349" y="120"/>
                </a:cubicBezTo>
                <a:cubicBezTo>
                  <a:pt x="41" y="68"/>
                  <a:pt x="20" y="34"/>
                  <a:pt x="0" y="0"/>
                </a:cubicBezTo>
              </a:path>
            </a:pathLst>
          </a:custGeom>
          <a:noFill/>
          <a:ln w="9525">
            <a:solidFill>
              <a:schemeClr val="tx1"/>
            </a:solidFill>
            <a:round/>
            <a:headEnd/>
            <a:tailEnd type="triangle" w="med" len="med"/>
          </a:ln>
        </p:spPr>
        <p:txBody>
          <a:bodyPr rIns="54000"/>
          <a:lstStyle/>
          <a:p>
            <a:endParaRPr lang="nb-NO"/>
          </a:p>
        </p:txBody>
      </p:sp>
      <p:sp>
        <p:nvSpPr>
          <p:cNvPr id="31" name="Slide Number Placeholder 4">
            <a:extLst>
              <a:ext uri="{FF2B5EF4-FFF2-40B4-BE49-F238E27FC236}">
                <a16:creationId xmlns:a16="http://schemas.microsoft.com/office/drawing/2014/main" id="{A66CC92A-CB82-40C0-9A8C-EFC4B2A4D388}"/>
              </a:ext>
            </a:extLst>
          </p:cNvPr>
          <p:cNvSpPr>
            <a:spLocks noGrp="1"/>
          </p:cNvSpPr>
          <p:nvPr>
            <p:ph type="sldNum" sz="quarter" idx="12"/>
            <p:custDataLst>
              <p:tags r:id="rId28"/>
            </p:custDataLst>
          </p:nvPr>
        </p:nvSpPr>
        <p:spPr>
          <a:xfrm>
            <a:off x="0" y="-7859"/>
            <a:ext cx="1262407" cy="457200"/>
          </a:xfrm>
          <a:prstGeom prst="rect">
            <a:avLst/>
          </a:prstGeom>
        </p:spPr>
        <p:txBody>
          <a:bodyPr/>
          <a:lstStyle/>
          <a:p>
            <a:pPr>
              <a:defRPr/>
            </a:pPr>
            <a:fld id="{6AF1C8AE-2CDD-414F-82E2-A8C08F8C4BDB}" type="slidenum">
              <a:rPr lang="en-US" smtClean="0"/>
              <a:pPr>
                <a:defRPr/>
              </a:pPr>
              <a:t>102</a:t>
            </a:fld>
            <a:r>
              <a:rPr lang="en-US" dirty="0"/>
              <a:t>/64</a:t>
            </a:r>
          </a:p>
        </p:txBody>
      </p:sp>
    </p:spTree>
    <p:custDataLst>
      <p:tags r:id="rId1"/>
    </p:custDataLst>
    <p:extLst>
      <p:ext uri="{BB962C8B-B14F-4D97-AF65-F5344CB8AC3E}">
        <p14:creationId xmlns:p14="http://schemas.microsoft.com/office/powerpoint/2010/main" val="27065120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0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0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05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0515">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960522"/>
                                        </p:tgtEl>
                                        <p:attrNameLst>
                                          <p:attrName>style.visibility</p:attrName>
                                        </p:attrNameLst>
                                      </p:cBhvr>
                                      <p:to>
                                        <p:strVal val="visible"/>
                                      </p:to>
                                    </p:set>
                                    <p:animEffect transition="in" filter="fade">
                                      <p:cBhvr>
                                        <p:cTn id="21" dur="1000"/>
                                        <p:tgtEl>
                                          <p:spTgt spid="96052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60516"/>
                                        </p:tgtEl>
                                        <p:attrNameLst>
                                          <p:attrName>style.visibility</p:attrName>
                                        </p:attrNameLst>
                                      </p:cBhvr>
                                      <p:to>
                                        <p:strVal val="visible"/>
                                      </p:to>
                                    </p:set>
                                  </p:childTnLst>
                                </p:cTn>
                              </p:par>
                              <p:par>
                                <p:cTn id="26" presetID="22" presetClass="entr" presetSubtype="4" repeatCount="indefinite" fill="hold" grpId="0" nodeType="withEffect">
                                  <p:stCondLst>
                                    <p:cond delay="0"/>
                                  </p:stCondLst>
                                  <p:endCondLst>
                                    <p:cond evt="onNext" delay="0">
                                      <p:tgtEl>
                                        <p:sldTgt/>
                                      </p:tgtEl>
                                    </p:cond>
                                  </p:endCondLst>
                                  <p:childTnLst>
                                    <p:set>
                                      <p:cBhvr>
                                        <p:cTn id="27" dur="1" fill="hold">
                                          <p:stCondLst>
                                            <p:cond delay="0"/>
                                          </p:stCondLst>
                                        </p:cTn>
                                        <p:tgtEl>
                                          <p:spTgt spid="960565"/>
                                        </p:tgtEl>
                                        <p:attrNameLst>
                                          <p:attrName>style.visibility</p:attrName>
                                        </p:attrNameLst>
                                      </p:cBhvr>
                                      <p:to>
                                        <p:strVal val="visible"/>
                                      </p:to>
                                    </p:set>
                                    <p:animEffect transition="in" filter="wipe(down)">
                                      <p:cBhvr>
                                        <p:cTn id="28" dur="1000"/>
                                        <p:tgtEl>
                                          <p:spTgt spid="96056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960569"/>
                                        </p:tgtEl>
                                        <p:attrNameLst>
                                          <p:attrName>style.visibility</p:attrName>
                                        </p:attrNameLst>
                                      </p:cBhvr>
                                      <p:to>
                                        <p:strVal val="visible"/>
                                      </p:to>
                                    </p:set>
                                    <p:animEffect transition="in" filter="dissolve">
                                      <p:cBhvr>
                                        <p:cTn id="33" dur="500"/>
                                        <p:tgtEl>
                                          <p:spTgt spid="960569"/>
                                        </p:tgtEl>
                                      </p:cBhvr>
                                    </p:animEffect>
                                  </p:childTnLst>
                                </p:cTn>
                              </p:par>
                              <p:par>
                                <p:cTn id="34" presetID="9" presetClass="exit" presetSubtype="0" fill="hold" grpId="1" nodeType="withEffect">
                                  <p:stCondLst>
                                    <p:cond delay="0"/>
                                  </p:stCondLst>
                                  <p:childTnLst>
                                    <p:animEffect transition="out" filter="dissolve">
                                      <p:cBhvr>
                                        <p:cTn id="35" dur="500"/>
                                        <p:tgtEl>
                                          <p:spTgt spid="960565"/>
                                        </p:tgtEl>
                                      </p:cBhvr>
                                    </p:animEffect>
                                    <p:set>
                                      <p:cBhvr>
                                        <p:cTn id="36" dur="1" fill="hold">
                                          <p:stCondLst>
                                            <p:cond delay="499"/>
                                          </p:stCondLst>
                                        </p:cTn>
                                        <p:tgtEl>
                                          <p:spTgt spid="960565"/>
                                        </p:tgtEl>
                                        <p:attrNameLst>
                                          <p:attrName>style.visibility</p:attrName>
                                        </p:attrNameLst>
                                      </p:cBhvr>
                                      <p:to>
                                        <p:strVal val="hidden"/>
                                      </p:to>
                                    </p:set>
                                  </p:childTnLst>
                                </p:cTn>
                              </p:par>
                            </p:childTnLst>
                          </p:cTn>
                        </p:par>
                        <p:par>
                          <p:cTn id="37" fill="hold">
                            <p:stCondLst>
                              <p:cond delay="500"/>
                            </p:stCondLst>
                            <p:childTnLst>
                              <p:par>
                                <p:cTn id="38" presetID="0" presetClass="path" presetSubtype="0" accel="50000" decel="50000" fill="hold" nodeType="afterEffect">
                                  <p:stCondLst>
                                    <p:cond delay="500"/>
                                  </p:stCondLst>
                                  <p:childTnLst>
                                    <p:animMotion origin="layout" path="M -1.11111E-6 -2.36002E-6 C 0.05625 0.00556 0.11267 0.01134 0.15799 -2.36002E-6 C 0.2033 -0.01133 0.23767 -0.03979 0.27222 -0.06825 " pathEditMode="relative" ptsTypes="aaA">
                                      <p:cBhvr>
                                        <p:cTn id="39" dur="1500" fill="hold"/>
                                        <p:tgtEl>
                                          <p:spTgt spid="960569"/>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60521"/>
                                        </p:tgtEl>
                                        <p:attrNameLst>
                                          <p:attrName>style.visibility</p:attrName>
                                        </p:attrNameLst>
                                      </p:cBhvr>
                                      <p:to>
                                        <p:strVal val="visible"/>
                                      </p:to>
                                    </p:set>
                                    <p:animEffect transition="in" filter="fade">
                                      <p:cBhvr>
                                        <p:cTn id="44" dur="1000"/>
                                        <p:tgtEl>
                                          <p:spTgt spid="960521"/>
                                        </p:tgtEl>
                                      </p:cBhvr>
                                    </p:animEffect>
                                  </p:childTnLst>
                                </p:cTn>
                              </p:par>
                              <p:par>
                                <p:cTn id="45" presetID="10" presetClass="exit" presetSubtype="0" fill="hold" nodeType="withEffect">
                                  <p:stCondLst>
                                    <p:cond delay="0"/>
                                  </p:stCondLst>
                                  <p:childTnLst>
                                    <p:animEffect transition="out" filter="fade">
                                      <p:cBhvr>
                                        <p:cTn id="46" dur="1000"/>
                                        <p:tgtEl>
                                          <p:spTgt spid="960522"/>
                                        </p:tgtEl>
                                      </p:cBhvr>
                                    </p:animEffect>
                                    <p:set>
                                      <p:cBhvr>
                                        <p:cTn id="47" dur="1" fill="hold">
                                          <p:stCondLst>
                                            <p:cond delay="999"/>
                                          </p:stCondLst>
                                        </p:cTn>
                                        <p:tgtEl>
                                          <p:spTgt spid="960522"/>
                                        </p:tgtEl>
                                        <p:attrNameLst>
                                          <p:attrName>style.visibility</p:attrName>
                                        </p:attrNameLst>
                                      </p:cBhvr>
                                      <p:to>
                                        <p:strVal val="hidden"/>
                                      </p:to>
                                    </p:set>
                                  </p:childTnLst>
                                </p:cTn>
                              </p:par>
                              <p:par>
                                <p:cTn id="48" presetID="9" presetClass="exit" presetSubtype="0" fill="hold" nodeType="withEffect">
                                  <p:stCondLst>
                                    <p:cond delay="0"/>
                                  </p:stCondLst>
                                  <p:childTnLst>
                                    <p:animEffect transition="out" filter="dissolve">
                                      <p:cBhvr>
                                        <p:cTn id="49" dur="500"/>
                                        <p:tgtEl>
                                          <p:spTgt spid="960516"/>
                                        </p:tgtEl>
                                      </p:cBhvr>
                                    </p:animEffect>
                                    <p:set>
                                      <p:cBhvr>
                                        <p:cTn id="50" dur="1" fill="hold">
                                          <p:stCondLst>
                                            <p:cond delay="499"/>
                                          </p:stCondLst>
                                        </p:cTn>
                                        <p:tgtEl>
                                          <p:spTgt spid="960516"/>
                                        </p:tgtEl>
                                        <p:attrNameLst>
                                          <p:attrName>style.visibility</p:attrName>
                                        </p:attrNameLst>
                                      </p:cBhvr>
                                      <p:to>
                                        <p:strVal val="hidden"/>
                                      </p:to>
                                    </p:set>
                                  </p:childTnLst>
                                </p:cTn>
                              </p:par>
                            </p:childTnLst>
                          </p:cTn>
                        </p:par>
                        <p:par>
                          <p:cTn id="51" fill="hold">
                            <p:stCondLst>
                              <p:cond delay="1000"/>
                            </p:stCondLst>
                            <p:childTnLst>
                              <p:par>
                                <p:cTn id="52" presetID="22" presetClass="entr" presetSubtype="1" fill="hold" grpId="0" nodeType="afterEffect">
                                  <p:stCondLst>
                                    <p:cond delay="0"/>
                                  </p:stCondLst>
                                  <p:childTnLst>
                                    <p:set>
                                      <p:cBhvr>
                                        <p:cTn id="53" dur="1" fill="hold">
                                          <p:stCondLst>
                                            <p:cond delay="0"/>
                                          </p:stCondLst>
                                        </p:cTn>
                                        <p:tgtEl>
                                          <p:spTgt spid="960582"/>
                                        </p:tgtEl>
                                        <p:attrNameLst>
                                          <p:attrName>style.visibility</p:attrName>
                                        </p:attrNameLst>
                                      </p:cBhvr>
                                      <p:to>
                                        <p:strVal val="visible"/>
                                      </p:to>
                                    </p:set>
                                    <p:animEffect transition="in" filter="wipe(up)">
                                      <p:cBhvr>
                                        <p:cTn id="54" dur="500"/>
                                        <p:tgtEl>
                                          <p:spTgt spid="960582"/>
                                        </p:tgtEl>
                                      </p:cBhvr>
                                    </p:animEffect>
                                  </p:childTnLst>
                                </p:cTn>
                              </p:par>
                              <p:par>
                                <p:cTn id="55" presetID="1"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960524"/>
                                        </p:tgtEl>
                                        <p:attrNameLst>
                                          <p:attrName>style.visibility</p:attrName>
                                        </p:attrNameLst>
                                      </p:cBhvr>
                                      <p:to>
                                        <p:strVal val="visible"/>
                                      </p:to>
                                    </p:set>
                                    <p:animEffect transition="in" filter="fade">
                                      <p:cBhvr>
                                        <p:cTn id="60" dur="1000"/>
                                        <p:tgtEl>
                                          <p:spTgt spid="960524"/>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60584"/>
                                        </p:tgtEl>
                                        <p:attrNameLst>
                                          <p:attrName>style.visibility</p:attrName>
                                        </p:attrNameLst>
                                      </p:cBhvr>
                                      <p:to>
                                        <p:strVal val="visible"/>
                                      </p:to>
                                    </p:set>
                                    <p:animEffect transition="in" filter="dissolve">
                                      <p:cBhvr>
                                        <p:cTn id="63" dur="500"/>
                                        <p:tgtEl>
                                          <p:spTgt spid="960584"/>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960568"/>
                                        </p:tgtEl>
                                        <p:attrNameLst>
                                          <p:attrName>style.visibility</p:attrName>
                                        </p:attrNameLst>
                                      </p:cBhvr>
                                      <p:to>
                                        <p:strVal val="visible"/>
                                      </p:to>
                                    </p:set>
                                    <p:animEffect transition="in" filter="dissolve">
                                      <p:cBhvr>
                                        <p:cTn id="68" dur="500"/>
                                        <p:tgtEl>
                                          <p:spTgt spid="960568"/>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96056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960567"/>
                                        </p:tgtEl>
                                        <p:attrNameLst>
                                          <p:attrName>style.visibility</p:attrName>
                                        </p:attrNameLst>
                                      </p:cBhvr>
                                      <p:to>
                                        <p:strVal val="visible"/>
                                      </p:to>
                                    </p:set>
                                    <p:animEffect transition="in" filter="dissolve">
                                      <p:cBhvr>
                                        <p:cTn id="75" dur="500"/>
                                        <p:tgtEl>
                                          <p:spTgt spid="960567"/>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960585"/>
                                        </p:tgtEl>
                                        <p:attrNameLst>
                                          <p:attrName>style.visibility</p:attrName>
                                        </p:attrNameLst>
                                      </p:cBhvr>
                                      <p:to>
                                        <p:strVal val="visible"/>
                                      </p:to>
                                    </p:set>
                                  </p:childTnLst>
                                </p:cTn>
                              </p:par>
                            </p:childTnLst>
                          </p:cTn>
                        </p:par>
                        <p:par>
                          <p:cTn id="78" fill="hold">
                            <p:stCondLst>
                              <p:cond delay="500"/>
                            </p:stCondLst>
                            <p:childTnLst>
                              <p:par>
                                <p:cTn id="79" presetID="9" presetClass="entr" presetSubtype="0" fill="hold" nodeType="afterEffect">
                                  <p:stCondLst>
                                    <p:cond delay="0"/>
                                  </p:stCondLst>
                                  <p:childTnLst>
                                    <p:set>
                                      <p:cBhvr>
                                        <p:cTn id="80" dur="1" fill="hold">
                                          <p:stCondLst>
                                            <p:cond delay="0"/>
                                          </p:stCondLst>
                                        </p:cTn>
                                        <p:tgtEl>
                                          <p:spTgt spid="960575"/>
                                        </p:tgtEl>
                                        <p:attrNameLst>
                                          <p:attrName>style.visibility</p:attrName>
                                        </p:attrNameLst>
                                      </p:cBhvr>
                                      <p:to>
                                        <p:strVal val="visible"/>
                                      </p:to>
                                    </p:set>
                                    <p:animEffect transition="in" filter="dissolve">
                                      <p:cBhvr>
                                        <p:cTn id="81" dur="500"/>
                                        <p:tgtEl>
                                          <p:spTgt spid="960575"/>
                                        </p:tgtEl>
                                      </p:cBhvr>
                                    </p:animEffect>
                                  </p:childTnLst>
                                </p:cTn>
                              </p:par>
                            </p:childTnLst>
                          </p:cTn>
                        </p:par>
                        <p:par>
                          <p:cTn id="82" fill="hold">
                            <p:stCondLst>
                              <p:cond delay="1000"/>
                            </p:stCondLst>
                            <p:childTnLst>
                              <p:par>
                                <p:cTn id="83" presetID="9" presetClass="entr" presetSubtype="0" fill="hold" nodeType="afterEffect">
                                  <p:stCondLst>
                                    <p:cond delay="0"/>
                                  </p:stCondLst>
                                  <p:childTnLst>
                                    <p:set>
                                      <p:cBhvr>
                                        <p:cTn id="84" dur="1" fill="hold">
                                          <p:stCondLst>
                                            <p:cond delay="0"/>
                                          </p:stCondLst>
                                        </p:cTn>
                                        <p:tgtEl>
                                          <p:spTgt spid="960576"/>
                                        </p:tgtEl>
                                        <p:attrNameLst>
                                          <p:attrName>style.visibility</p:attrName>
                                        </p:attrNameLst>
                                      </p:cBhvr>
                                      <p:to>
                                        <p:strVal val="visible"/>
                                      </p:to>
                                    </p:set>
                                    <p:animEffect transition="in" filter="dissolve">
                                      <p:cBhvr>
                                        <p:cTn id="85" dur="500"/>
                                        <p:tgtEl>
                                          <p:spTgt spid="960576"/>
                                        </p:tgtEl>
                                      </p:cBhvr>
                                    </p:animEffect>
                                  </p:childTnLst>
                                </p:cTn>
                              </p:par>
                            </p:childTnLst>
                          </p:cTn>
                        </p:par>
                        <p:par>
                          <p:cTn id="86" fill="hold">
                            <p:stCondLst>
                              <p:cond delay="1500"/>
                            </p:stCondLst>
                            <p:childTnLst>
                              <p:par>
                                <p:cTn id="87" presetID="9" presetClass="entr" presetSubtype="0" fill="hold" nodeType="afterEffect">
                                  <p:stCondLst>
                                    <p:cond delay="0"/>
                                  </p:stCondLst>
                                  <p:childTnLst>
                                    <p:set>
                                      <p:cBhvr>
                                        <p:cTn id="88" dur="1" fill="hold">
                                          <p:stCondLst>
                                            <p:cond delay="0"/>
                                          </p:stCondLst>
                                        </p:cTn>
                                        <p:tgtEl>
                                          <p:spTgt spid="960577"/>
                                        </p:tgtEl>
                                        <p:attrNameLst>
                                          <p:attrName>style.visibility</p:attrName>
                                        </p:attrNameLst>
                                      </p:cBhvr>
                                      <p:to>
                                        <p:strVal val="visible"/>
                                      </p:to>
                                    </p:set>
                                    <p:animEffect transition="in" filter="dissolve">
                                      <p:cBhvr>
                                        <p:cTn id="89" dur="500"/>
                                        <p:tgtEl>
                                          <p:spTgt spid="960577"/>
                                        </p:tgtEl>
                                      </p:cBhvr>
                                    </p:animEffect>
                                  </p:childTnLst>
                                </p:cTn>
                              </p:par>
                            </p:childTnLst>
                          </p:cTn>
                        </p:par>
                        <p:par>
                          <p:cTn id="90" fill="hold">
                            <p:stCondLst>
                              <p:cond delay="2000"/>
                            </p:stCondLst>
                            <p:childTnLst>
                              <p:par>
                                <p:cTn id="91" presetID="9" presetClass="entr" presetSubtype="0" fill="hold" nodeType="afterEffect">
                                  <p:stCondLst>
                                    <p:cond delay="0"/>
                                  </p:stCondLst>
                                  <p:childTnLst>
                                    <p:set>
                                      <p:cBhvr>
                                        <p:cTn id="92" dur="1" fill="hold">
                                          <p:stCondLst>
                                            <p:cond delay="0"/>
                                          </p:stCondLst>
                                        </p:cTn>
                                        <p:tgtEl>
                                          <p:spTgt spid="960578"/>
                                        </p:tgtEl>
                                        <p:attrNameLst>
                                          <p:attrName>style.visibility</p:attrName>
                                        </p:attrNameLst>
                                      </p:cBhvr>
                                      <p:to>
                                        <p:strVal val="visible"/>
                                      </p:to>
                                    </p:set>
                                    <p:animEffect transition="in" filter="dissolve">
                                      <p:cBhvr>
                                        <p:cTn id="93" dur="500"/>
                                        <p:tgtEl>
                                          <p:spTgt spid="96057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960570"/>
                                        </p:tgtEl>
                                        <p:attrNameLst>
                                          <p:attrName>style.visibility</p:attrName>
                                        </p:attrNameLst>
                                      </p:cBhvr>
                                      <p:to>
                                        <p:strVal val="visible"/>
                                      </p:to>
                                    </p:set>
                                    <p:animEffect transition="in" filter="wipe(down)">
                                      <p:cBhvr>
                                        <p:cTn id="98" dur="500"/>
                                        <p:tgtEl>
                                          <p:spTgt spid="96057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960571"/>
                                        </p:tgtEl>
                                        <p:attrNameLst>
                                          <p:attrName>style.visibility</p:attrName>
                                        </p:attrNameLst>
                                      </p:cBhvr>
                                      <p:to>
                                        <p:strVal val="visible"/>
                                      </p:to>
                                    </p:set>
                                    <p:animEffect transition="in" filter="wipe(up)">
                                      <p:cBhvr>
                                        <p:cTn id="103" dur="500"/>
                                        <p:tgtEl>
                                          <p:spTgt spid="960571"/>
                                        </p:tgtEl>
                                      </p:cBhvr>
                                    </p:animEffect>
                                  </p:childTnLst>
                                </p:cTn>
                              </p:par>
                              <p:par>
                                <p:cTn id="104" presetID="0" presetClass="path" presetSubtype="0" accel="50000" decel="50000" fill="hold" grpId="1" nodeType="withEffect">
                                  <p:stCondLst>
                                    <p:cond delay="0"/>
                                  </p:stCondLst>
                                  <p:childTnLst>
                                    <p:animMotion origin="layout" path="M 1.11111E-6 4.9363E-6 L 0.07239 0.05281 " pathEditMode="relative" rAng="0" ptsTypes="AA">
                                      <p:cBhvr>
                                        <p:cTn id="105" dur="2000" fill="hold"/>
                                        <p:tgtEl>
                                          <p:spTgt spid="960584"/>
                                        </p:tgtEl>
                                        <p:attrNameLst>
                                          <p:attrName>ppt_x</p:attrName>
                                          <p:attrName>ppt_y</p:attrName>
                                        </p:attrNameLst>
                                      </p:cBhvr>
                                      <p:rCtr x="3600" y="2600"/>
                                    </p:animMotion>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960572"/>
                                        </p:tgtEl>
                                        <p:attrNameLst>
                                          <p:attrName>style.visibility</p:attrName>
                                        </p:attrNameLst>
                                      </p:cBhvr>
                                      <p:to>
                                        <p:strVal val="visible"/>
                                      </p:to>
                                    </p:set>
                                  </p:childTnLst>
                                </p:cTn>
                              </p:par>
                            </p:childTnLst>
                          </p:cTn>
                        </p:par>
                        <p:par>
                          <p:cTn id="110" fill="hold">
                            <p:stCondLst>
                              <p:cond delay="0"/>
                            </p:stCondLst>
                            <p:childTnLst>
                              <p:par>
                                <p:cTn id="111" presetID="9" presetClass="entr" presetSubtype="0" fill="hold" nodeType="afterEffect">
                                  <p:stCondLst>
                                    <p:cond delay="0"/>
                                  </p:stCondLst>
                                  <p:childTnLst>
                                    <p:set>
                                      <p:cBhvr>
                                        <p:cTn id="112" dur="1" fill="hold">
                                          <p:stCondLst>
                                            <p:cond delay="0"/>
                                          </p:stCondLst>
                                        </p:cTn>
                                        <p:tgtEl>
                                          <p:spTgt spid="960580"/>
                                        </p:tgtEl>
                                        <p:attrNameLst>
                                          <p:attrName>style.visibility</p:attrName>
                                        </p:attrNameLst>
                                      </p:cBhvr>
                                      <p:to>
                                        <p:strVal val="visible"/>
                                      </p:to>
                                    </p:set>
                                    <p:animEffect transition="in" filter="dissolve">
                                      <p:cBhvr>
                                        <p:cTn id="113" dur="500"/>
                                        <p:tgtEl>
                                          <p:spTgt spid="960580"/>
                                        </p:tgtEl>
                                      </p:cBhvr>
                                    </p:animEffect>
                                  </p:childTnLst>
                                </p:cTn>
                              </p:par>
                            </p:childTnLst>
                          </p:cTn>
                        </p:par>
                        <p:par>
                          <p:cTn id="114" fill="hold">
                            <p:stCondLst>
                              <p:cond delay="500"/>
                            </p:stCondLst>
                            <p:childTnLst>
                              <p:par>
                                <p:cTn id="115" presetID="22" presetClass="entr" presetSubtype="8" fill="hold" grpId="0" nodeType="afterEffect">
                                  <p:stCondLst>
                                    <p:cond delay="0"/>
                                  </p:stCondLst>
                                  <p:childTnLst>
                                    <p:set>
                                      <p:cBhvr>
                                        <p:cTn id="116" dur="1" fill="hold">
                                          <p:stCondLst>
                                            <p:cond delay="0"/>
                                          </p:stCondLst>
                                        </p:cTn>
                                        <p:tgtEl>
                                          <p:spTgt spid="960581"/>
                                        </p:tgtEl>
                                        <p:attrNameLst>
                                          <p:attrName>style.visibility</p:attrName>
                                        </p:attrNameLst>
                                      </p:cBhvr>
                                      <p:to>
                                        <p:strVal val="visible"/>
                                      </p:to>
                                    </p:set>
                                    <p:animEffect transition="in" filter="wipe(left)">
                                      <p:cBhvr>
                                        <p:cTn id="117" dur="500"/>
                                        <p:tgtEl>
                                          <p:spTgt spid="960581"/>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mph" presetSubtype="0" fill="hold" nodeType="clickEffect">
                                  <p:stCondLst>
                                    <p:cond delay="0"/>
                                  </p:stCondLst>
                                  <p:childTnLst>
                                    <p:animScale>
                                      <p:cBhvr>
                                        <p:cTn id="121" dur="2000" fill="hold"/>
                                        <p:tgtEl>
                                          <p:spTgt spid="960577"/>
                                        </p:tgtEl>
                                      </p:cBhvr>
                                      <p:by x="150000" y="150000"/>
                                    </p:animScale>
                                  </p:childTnLst>
                                </p:cTn>
                              </p:par>
                            </p:childTnLst>
                          </p:cTn>
                        </p:par>
                        <p:par>
                          <p:cTn id="122" fill="hold">
                            <p:stCondLst>
                              <p:cond delay="2000"/>
                            </p:stCondLst>
                            <p:childTnLst>
                              <p:par>
                                <p:cTn id="123" presetID="8" presetClass="emph" presetSubtype="0" repeatCount="indefinite" fill="hold" nodeType="afterEffect">
                                  <p:stCondLst>
                                    <p:cond delay="0"/>
                                  </p:stCondLst>
                                  <p:endCondLst>
                                    <p:cond evt="onNext" delay="0">
                                      <p:tgtEl>
                                        <p:sldTgt/>
                                      </p:tgtEl>
                                    </p:cond>
                                  </p:endCondLst>
                                  <p:childTnLst>
                                    <p:animRot by="21600000">
                                      <p:cBhvr>
                                        <p:cTn id="124" dur="2000" fill="hold"/>
                                        <p:tgtEl>
                                          <p:spTgt spid="960577"/>
                                        </p:tgtEl>
                                        <p:attrNameLst>
                                          <p:attrName>r</p:attrName>
                                        </p:attrNameLst>
                                      </p:cBhvr>
                                    </p:animRo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960523"/>
                                        </p:tgtEl>
                                        <p:attrNameLst>
                                          <p:attrName>style.visibility</p:attrName>
                                        </p:attrNameLst>
                                      </p:cBhvr>
                                      <p:to>
                                        <p:strVal val="visible"/>
                                      </p:to>
                                    </p:set>
                                    <p:animEffect transition="in" filter="fade">
                                      <p:cBhvr>
                                        <p:cTn id="129" dur="1000"/>
                                        <p:tgtEl>
                                          <p:spTgt spid="960523"/>
                                        </p:tgtEl>
                                      </p:cBhvr>
                                    </p:animEffect>
                                  </p:childTnLst>
                                </p:cTn>
                              </p:par>
                              <p:par>
                                <p:cTn id="130" presetID="10" presetClass="exit" presetSubtype="0" fill="hold" nodeType="withEffect">
                                  <p:stCondLst>
                                    <p:cond delay="0"/>
                                  </p:stCondLst>
                                  <p:childTnLst>
                                    <p:animEffect transition="out" filter="fade">
                                      <p:cBhvr>
                                        <p:cTn id="131" dur="1000"/>
                                        <p:tgtEl>
                                          <p:spTgt spid="960524"/>
                                        </p:tgtEl>
                                      </p:cBhvr>
                                    </p:animEffect>
                                    <p:set>
                                      <p:cBhvr>
                                        <p:cTn id="132" dur="1" fill="hold">
                                          <p:stCondLst>
                                            <p:cond delay="999"/>
                                          </p:stCondLst>
                                        </p:cTn>
                                        <p:tgtEl>
                                          <p:spTgt spid="960524"/>
                                        </p:tgtEl>
                                        <p:attrNameLst>
                                          <p:attrName>style.visibility</p:attrName>
                                        </p:attrNameLst>
                                      </p:cBhvr>
                                      <p:to>
                                        <p:strVal val="hidden"/>
                                      </p:to>
                                    </p:set>
                                  </p:childTnLst>
                                </p:cTn>
                              </p:par>
                              <p:par>
                                <p:cTn id="133" presetID="22" presetClass="entr" presetSubtype="4" fill="hold" grpId="0" nodeType="withEffect">
                                  <p:stCondLst>
                                    <p:cond delay="0"/>
                                  </p:stCondLst>
                                  <p:childTnLst>
                                    <p:set>
                                      <p:cBhvr>
                                        <p:cTn id="134" dur="1" fill="hold">
                                          <p:stCondLst>
                                            <p:cond delay="0"/>
                                          </p:stCondLst>
                                        </p:cTn>
                                        <p:tgtEl>
                                          <p:spTgt spid="960586"/>
                                        </p:tgtEl>
                                        <p:attrNameLst>
                                          <p:attrName>style.visibility</p:attrName>
                                        </p:attrNameLst>
                                      </p:cBhvr>
                                      <p:to>
                                        <p:strVal val="visible"/>
                                      </p:to>
                                    </p:set>
                                    <p:animEffect transition="in" filter="wipe(down)">
                                      <p:cBhvr>
                                        <p:cTn id="135" dur="500"/>
                                        <p:tgtEl>
                                          <p:spTgt spid="960586"/>
                                        </p:tgtEl>
                                      </p:cBhvr>
                                    </p:animEffect>
                                  </p:childTnLst>
                                </p:cTn>
                              </p:par>
                            </p:childTnLst>
                          </p:cTn>
                        </p:par>
                      </p:childTnLst>
                    </p:cTn>
                  </p:par>
                  <p:par>
                    <p:cTn id="136" fill="hold">
                      <p:stCondLst>
                        <p:cond delay="indefinite"/>
                      </p:stCondLst>
                      <p:childTnLst>
                        <p:par>
                          <p:cTn id="137" fill="hold">
                            <p:stCondLst>
                              <p:cond delay="0"/>
                            </p:stCondLst>
                            <p:childTnLst>
                              <p:par>
                                <p:cTn id="138" presetID="0" presetClass="path" presetSubtype="0" accel="50000" decel="50000" fill="hold" nodeType="clickEffect">
                                  <p:stCondLst>
                                    <p:cond delay="0"/>
                                  </p:stCondLst>
                                  <p:childTnLst>
                                    <p:animMotion origin="layout" path="M 0.27222 -0.06833 C 0.24322 -0.03984 0.2144 -0.01111 0.16892 0.0007 C 0.12343 0.01251 0.06145 0.00718 -0.00035 0.00209 " pathEditMode="relative" ptsTypes="aaA">
                                      <p:cBhvr>
                                        <p:cTn id="139" dur="2000" fill="hold"/>
                                        <p:tgtEl>
                                          <p:spTgt spid="960569"/>
                                        </p:tgtEl>
                                        <p:attrNameLst>
                                          <p:attrName>ppt_x</p:attrName>
                                          <p:attrName>ppt_y</p:attrName>
                                        </p:attrNameLst>
                                      </p:cBhvr>
                                    </p:animMotion>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960522"/>
                                        </p:tgtEl>
                                        <p:attrNameLst>
                                          <p:attrName>style.visibility</p:attrName>
                                        </p:attrNameLst>
                                      </p:cBhvr>
                                      <p:to>
                                        <p:strVal val="visible"/>
                                      </p:to>
                                    </p:set>
                                  </p:childTnLst>
                                </p:cTn>
                              </p:par>
                              <p:par>
                                <p:cTn id="144" presetID="1" presetClass="exit" presetSubtype="0" fill="hold" nodeType="withEffect">
                                  <p:stCondLst>
                                    <p:cond delay="0"/>
                                  </p:stCondLst>
                                  <p:childTnLst>
                                    <p:set>
                                      <p:cBhvr>
                                        <p:cTn id="145" dur="1" fill="hold">
                                          <p:stCondLst>
                                            <p:cond delay="0"/>
                                          </p:stCondLst>
                                        </p:cTn>
                                        <p:tgtEl>
                                          <p:spTgt spid="960521"/>
                                        </p:tgtEl>
                                        <p:attrNameLst>
                                          <p:attrName>style.visibility</p:attrName>
                                        </p:attrNameLst>
                                      </p:cBhvr>
                                      <p:to>
                                        <p:strVal val="hidden"/>
                                      </p:to>
                                    </p:set>
                                  </p:childTnLst>
                                </p:cTn>
                              </p:par>
                              <p:par>
                                <p:cTn id="146" presetID="9" presetClass="exit" presetSubtype="0" fill="hold" nodeType="withEffect">
                                  <p:stCondLst>
                                    <p:cond delay="0"/>
                                  </p:stCondLst>
                                  <p:childTnLst>
                                    <p:animEffect transition="out" filter="dissolve">
                                      <p:cBhvr>
                                        <p:cTn id="147" dur="500"/>
                                        <p:tgtEl>
                                          <p:spTgt spid="960569"/>
                                        </p:tgtEl>
                                      </p:cBhvr>
                                    </p:animEffect>
                                    <p:set>
                                      <p:cBhvr>
                                        <p:cTn id="148" dur="1" fill="hold">
                                          <p:stCondLst>
                                            <p:cond delay="499"/>
                                          </p:stCondLst>
                                        </p:cTn>
                                        <p:tgtEl>
                                          <p:spTgt spid="9605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565" grpId="0" animBg="1"/>
      <p:bldP spid="960565" grpId="1" animBg="1"/>
      <p:bldP spid="960570" grpId="0" animBg="1"/>
      <p:bldP spid="960571" grpId="0" animBg="1"/>
      <p:bldP spid="960572" grpId="0" animBg="1"/>
      <p:bldP spid="960581" grpId="0" animBg="1"/>
      <p:bldP spid="960582" grpId="0" animBg="1"/>
      <p:bldP spid="960564" grpId="0"/>
      <p:bldP spid="960584" grpId="0"/>
      <p:bldP spid="960584" grpId="1"/>
      <p:bldP spid="960585" grpId="0"/>
      <p:bldP spid="96058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095B-A961-DA47-A858-F5AFB2164E62}"/>
              </a:ext>
            </a:extLst>
          </p:cNvPr>
          <p:cNvSpPr>
            <a:spLocks noGrp="1"/>
          </p:cNvSpPr>
          <p:nvPr>
            <p:ph type="title"/>
          </p:nvPr>
        </p:nvSpPr>
        <p:spPr/>
        <p:txBody>
          <a:bodyPr/>
          <a:lstStyle/>
          <a:p>
            <a:r>
              <a:rPr lang="en-US" b="1" dirty="0"/>
              <a:t>UEFI (</a:t>
            </a:r>
            <a:r>
              <a:rPr lang="en-US" dirty="0"/>
              <a:t>Unified Extensible Firmware Interface)</a:t>
            </a:r>
            <a:endParaRPr lang="en-NO" dirty="0"/>
          </a:p>
        </p:txBody>
      </p:sp>
      <p:sp>
        <p:nvSpPr>
          <p:cNvPr id="3" name="Content Placeholder 2">
            <a:extLst>
              <a:ext uri="{FF2B5EF4-FFF2-40B4-BE49-F238E27FC236}">
                <a16:creationId xmlns:a16="http://schemas.microsoft.com/office/drawing/2014/main" id="{003A700B-AE75-9D44-8C8D-95E2448B6357}"/>
              </a:ext>
            </a:extLst>
          </p:cNvPr>
          <p:cNvSpPr>
            <a:spLocks noGrp="1"/>
          </p:cNvSpPr>
          <p:nvPr>
            <p:ph idx="1"/>
          </p:nvPr>
        </p:nvSpPr>
        <p:spPr>
          <a:xfrm>
            <a:off x="383603" y="1485468"/>
            <a:ext cx="5585788" cy="4591665"/>
          </a:xfrm>
        </p:spPr>
        <p:txBody>
          <a:bodyPr/>
          <a:lstStyle/>
          <a:p>
            <a:pPr fontAlgn="base"/>
            <a:r>
              <a:rPr lang="en-US" dirty="0"/>
              <a:t>UEFI does the same job as a BIOS, but with one basic difference: </a:t>
            </a:r>
          </a:p>
          <a:p>
            <a:pPr fontAlgn="base"/>
            <a:r>
              <a:rPr lang="en-US" dirty="0"/>
              <a:t>it stores all data about initialization and startup in an .efi file, instead of storing it on the firmware.</a:t>
            </a:r>
          </a:p>
          <a:p>
            <a:pPr fontAlgn="base"/>
            <a:r>
              <a:rPr lang="en-US" dirty="0"/>
              <a:t>This .efi file is stored on a special partition called EFI System Partition (ESP) on the hard disk (not ROM). This ESP partition also contains the bootloader</a:t>
            </a:r>
          </a:p>
          <a:p>
            <a:endParaRPr lang="en-NO" dirty="0"/>
          </a:p>
        </p:txBody>
      </p:sp>
      <p:pic>
        <p:nvPicPr>
          <p:cNvPr id="3074" name="Picture 2" descr="uefi_1270">
            <a:extLst>
              <a:ext uri="{FF2B5EF4-FFF2-40B4-BE49-F238E27FC236}">
                <a16:creationId xmlns:a16="http://schemas.microsoft.com/office/drawing/2014/main" id="{FED8259E-2A6E-154E-9933-5CB2769AA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391" y="1406769"/>
            <a:ext cx="5974080" cy="44805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a:extLst>
              <a:ext uri="{FF2B5EF4-FFF2-40B4-BE49-F238E27FC236}">
                <a16:creationId xmlns:a16="http://schemas.microsoft.com/office/drawing/2014/main" id="{FB4983E5-56FC-0CB7-96F5-DC4049AA43C4}"/>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11</a:t>
            </a:fld>
            <a:r>
              <a:rPr lang="en-US"/>
              <a:t>/64</a:t>
            </a:r>
            <a:endParaRPr lang="en-US" dirty="0"/>
          </a:p>
        </p:txBody>
      </p:sp>
    </p:spTree>
    <p:extLst>
      <p:ext uri="{BB962C8B-B14F-4D97-AF65-F5344CB8AC3E}">
        <p14:creationId xmlns:p14="http://schemas.microsoft.com/office/powerpoint/2010/main" val="423812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EA630-95B8-6C46-8E29-B672FBA84660}"/>
              </a:ext>
            </a:extLst>
          </p:cNvPr>
          <p:cNvSpPr>
            <a:spLocks noGrp="1"/>
          </p:cNvSpPr>
          <p:nvPr>
            <p:ph type="title"/>
          </p:nvPr>
        </p:nvSpPr>
        <p:spPr/>
        <p:txBody>
          <a:bodyPr/>
          <a:lstStyle/>
          <a:p>
            <a:r>
              <a:rPr lang="en-US" dirty="0"/>
              <a:t>UEFI was designed to overcome many limitations of the old BIOS</a:t>
            </a:r>
            <a:endParaRPr lang="en-NO" dirty="0"/>
          </a:p>
        </p:txBody>
      </p:sp>
      <p:sp>
        <p:nvSpPr>
          <p:cNvPr id="3" name="Content Placeholder 2">
            <a:extLst>
              <a:ext uri="{FF2B5EF4-FFF2-40B4-BE49-F238E27FC236}">
                <a16:creationId xmlns:a16="http://schemas.microsoft.com/office/drawing/2014/main" id="{47A6FD81-AF87-B244-9852-E62B57BD8F4C}"/>
              </a:ext>
            </a:extLst>
          </p:cNvPr>
          <p:cNvSpPr>
            <a:spLocks noGrp="1"/>
          </p:cNvSpPr>
          <p:nvPr>
            <p:ph idx="1"/>
          </p:nvPr>
        </p:nvSpPr>
        <p:spPr/>
        <p:txBody>
          <a:bodyPr/>
          <a:lstStyle/>
          <a:p>
            <a:pPr fontAlgn="base"/>
            <a:r>
              <a:rPr lang="en-US" dirty="0"/>
              <a:t>UEFI provides </a:t>
            </a:r>
            <a:r>
              <a:rPr lang="en-US" u="sng" dirty="0"/>
              <a:t>faster</a:t>
            </a:r>
            <a:r>
              <a:rPr lang="en-US" dirty="0"/>
              <a:t> boot time.</a:t>
            </a:r>
          </a:p>
          <a:p>
            <a:pPr fontAlgn="base"/>
            <a:r>
              <a:rPr lang="en-US" dirty="0"/>
              <a:t>UEFI has </a:t>
            </a:r>
            <a:r>
              <a:rPr lang="en-US" u="sng" dirty="0"/>
              <a:t>discrete</a:t>
            </a:r>
            <a:r>
              <a:rPr lang="en-US" dirty="0"/>
              <a:t> driver support, while BIOS has drive support stored in its ROM, so </a:t>
            </a:r>
            <a:r>
              <a:rPr lang="en-US" u="sng" dirty="0"/>
              <a:t>updating BIOS firmware </a:t>
            </a:r>
            <a:r>
              <a:rPr lang="en-US" dirty="0"/>
              <a:t>is a bit difficult.</a:t>
            </a:r>
          </a:p>
          <a:p>
            <a:pPr fontAlgn="base"/>
            <a:r>
              <a:rPr lang="en-US" u="sng" dirty="0"/>
              <a:t>UEFI offers security like "Secure Boot", </a:t>
            </a:r>
            <a:r>
              <a:rPr lang="en-US" dirty="0"/>
              <a:t>which prevents the computer from booting from unauthorized/unsigned applications. This helps in preventing rootkits, but also hampers dual-booting, as it treats other OS as unsigned applications. Currently, only Windows and Ubuntu are signed OS.</a:t>
            </a:r>
          </a:p>
          <a:p>
            <a:pPr fontAlgn="base"/>
            <a:r>
              <a:rPr lang="en-US" u="sng" dirty="0"/>
              <a:t>UEFI runs in 32bit or 64bit mode, whereas BIOS runs in 16bit mode. So UEFI  is able to provide a GUI (navigation with mouse) as opposed to BIOS which allows navigation only using the keyboard.</a:t>
            </a:r>
          </a:p>
          <a:p>
            <a:endParaRPr lang="en-NO" dirty="0"/>
          </a:p>
        </p:txBody>
      </p:sp>
      <p:sp>
        <p:nvSpPr>
          <p:cNvPr id="4" name="Slide Number Placeholder 4">
            <a:extLst>
              <a:ext uri="{FF2B5EF4-FFF2-40B4-BE49-F238E27FC236}">
                <a16:creationId xmlns:a16="http://schemas.microsoft.com/office/drawing/2014/main" id="{4F65A266-8E0A-2F3C-08DA-9D5B67F739A9}"/>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12</a:t>
            </a:fld>
            <a:r>
              <a:rPr lang="en-US"/>
              <a:t>/64</a:t>
            </a:r>
            <a:endParaRPr lang="en-US" dirty="0"/>
          </a:p>
        </p:txBody>
      </p:sp>
    </p:spTree>
    <p:extLst>
      <p:ext uri="{BB962C8B-B14F-4D97-AF65-F5344CB8AC3E}">
        <p14:creationId xmlns:p14="http://schemas.microsoft.com/office/powerpoint/2010/main" val="165675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7A9A-480E-6C44-8A02-D050D584FEAE}"/>
              </a:ext>
            </a:extLst>
          </p:cNvPr>
          <p:cNvSpPr>
            <a:spLocks noGrp="1"/>
          </p:cNvSpPr>
          <p:nvPr>
            <p:ph type="title"/>
          </p:nvPr>
        </p:nvSpPr>
        <p:spPr/>
        <p:txBody>
          <a:bodyPr/>
          <a:lstStyle/>
          <a:p>
            <a:endParaRPr lang="en-NO"/>
          </a:p>
        </p:txBody>
      </p:sp>
      <p:graphicFrame>
        <p:nvGraphicFramePr>
          <p:cNvPr id="4" name="Content Placeholder 3">
            <a:extLst>
              <a:ext uri="{FF2B5EF4-FFF2-40B4-BE49-F238E27FC236}">
                <a16:creationId xmlns:a16="http://schemas.microsoft.com/office/drawing/2014/main" id="{6541A185-4BD2-654A-B805-90E1FAB4D09B}"/>
              </a:ext>
            </a:extLst>
          </p:cNvPr>
          <p:cNvGraphicFramePr>
            <a:graphicFrameLocks noGrp="1"/>
          </p:cNvGraphicFramePr>
          <p:nvPr>
            <p:ph idx="1"/>
            <p:extLst>
              <p:ext uri="{D42A27DB-BD31-4B8C-83A1-F6EECF244321}">
                <p14:modId xmlns:p14="http://schemas.microsoft.com/office/powerpoint/2010/main" val="249378662"/>
              </p:ext>
            </p:extLst>
          </p:nvPr>
        </p:nvGraphicFramePr>
        <p:xfrm>
          <a:off x="383603" y="206745"/>
          <a:ext cx="11280774" cy="2103120"/>
        </p:xfrm>
        <a:graphic>
          <a:graphicData uri="http://schemas.openxmlformats.org/drawingml/2006/table">
            <a:tbl>
              <a:tblPr/>
              <a:tblGrid>
                <a:gridCol w="3760258">
                  <a:extLst>
                    <a:ext uri="{9D8B030D-6E8A-4147-A177-3AD203B41FA5}">
                      <a16:colId xmlns:a16="http://schemas.microsoft.com/office/drawing/2014/main" val="2912008775"/>
                    </a:ext>
                  </a:extLst>
                </a:gridCol>
                <a:gridCol w="3760258">
                  <a:extLst>
                    <a:ext uri="{9D8B030D-6E8A-4147-A177-3AD203B41FA5}">
                      <a16:colId xmlns:a16="http://schemas.microsoft.com/office/drawing/2014/main" val="3206319673"/>
                    </a:ext>
                  </a:extLst>
                </a:gridCol>
                <a:gridCol w="3760258">
                  <a:extLst>
                    <a:ext uri="{9D8B030D-6E8A-4147-A177-3AD203B41FA5}">
                      <a16:colId xmlns:a16="http://schemas.microsoft.com/office/drawing/2014/main" val="1968984886"/>
                    </a:ext>
                  </a:extLst>
                </a:gridCol>
              </a:tblGrid>
              <a:tr h="0">
                <a:tc gridSpan="3">
                  <a:txBody>
                    <a:bodyPr/>
                    <a:lstStyle/>
                    <a:p>
                      <a:r>
                        <a:rPr lang="en-US"/>
                        <a:t>Standard runlevels</a:t>
                      </a:r>
                    </a:p>
                  </a:txBody>
                  <a:tcPr anchor="ctr">
                    <a:solidFill>
                      <a:srgbClr val="F8F9FA"/>
                    </a:solidFill>
                  </a:tcPr>
                </a:tc>
                <a:tc hMerge="1">
                  <a:txBody>
                    <a:bodyPr/>
                    <a:lstStyle/>
                    <a:p>
                      <a:endParaRPr lang="en-NO"/>
                    </a:p>
                  </a:txBody>
                  <a:tcPr/>
                </a:tc>
                <a:tc hMerge="1">
                  <a:txBody>
                    <a:bodyPr/>
                    <a:lstStyle/>
                    <a:p>
                      <a:endParaRPr lang="en-NO"/>
                    </a:p>
                  </a:txBody>
                  <a:tcPr/>
                </a:tc>
                <a:extLst>
                  <a:ext uri="{0D108BD9-81ED-4DB2-BD59-A6C34878D82A}">
                    <a16:rowId xmlns:a16="http://schemas.microsoft.com/office/drawing/2014/main" val="2863485750"/>
                  </a:ext>
                </a:extLst>
              </a:tr>
              <a:tr h="0">
                <a:tc>
                  <a:txBody>
                    <a:bodyPr/>
                    <a:lstStyle/>
                    <a:p>
                      <a:pPr algn="ctr"/>
                      <a:r>
                        <a:rPr lang="en-US">
                          <a:effectLst/>
                        </a:rPr>
                        <a:t>ID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effectLst/>
                        </a:rPr>
                        <a:t>Name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effectLst/>
                        </a:rPr>
                        <a:t>Description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482022279"/>
                  </a:ext>
                </a:extLst>
              </a:tr>
              <a:tr h="0">
                <a:tc>
                  <a:txBody>
                    <a:bodyPr/>
                    <a:lstStyle/>
                    <a:p>
                      <a:r>
                        <a:rPr lang="en-NO" b="1">
                          <a:effectLst/>
                        </a:rPr>
                        <a:t>0</a:t>
                      </a:r>
                      <a:endParaRPr lang="en-NO">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Off</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Turns off the device.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68276547"/>
                  </a:ext>
                </a:extLst>
              </a:tr>
              <a:tr h="0">
                <a:tc>
                  <a:txBody>
                    <a:bodyPr/>
                    <a:lstStyle/>
                    <a:p>
                      <a:r>
                        <a:rPr lang="en-NO" b="1">
                          <a:effectLst/>
                        </a:rPr>
                        <a:t>1</a:t>
                      </a:r>
                      <a:endParaRPr lang="en-NO">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u="none" strike="noStrike">
                          <a:solidFill>
                            <a:srgbClr val="0645AD"/>
                          </a:solidFill>
                          <a:effectLst/>
                          <a:hlinkClick r:id="rId3" tooltip="Single user mode"/>
                        </a:rPr>
                        <a:t>Single user mode</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Does not configure </a:t>
                      </a:r>
                      <a:r>
                        <a:rPr lang="en-US" u="none" strike="noStrike">
                          <a:solidFill>
                            <a:srgbClr val="0645AD"/>
                          </a:solidFill>
                          <a:effectLst/>
                          <a:hlinkClick r:id="rId4" tooltip="Network interface"/>
                        </a:rPr>
                        <a:t>network interfaces</a:t>
                      </a:r>
                      <a:r>
                        <a:rPr lang="en-US">
                          <a:effectLst/>
                        </a:rPr>
                        <a:t> or start </a:t>
                      </a:r>
                      <a:r>
                        <a:rPr lang="en-US" u="none" strike="noStrike">
                          <a:solidFill>
                            <a:srgbClr val="0645AD"/>
                          </a:solidFill>
                          <a:effectLst/>
                          <a:hlinkClick r:id="rId5" tooltip="Daemon (computer software)"/>
                        </a:rPr>
                        <a:t>daemons</a:t>
                      </a:r>
                      <a:r>
                        <a:rPr lang="en-US">
                          <a:effectLst/>
                        </a:rPr>
                        <a:t>.</a:t>
                      </a:r>
                      <a:r>
                        <a:rPr lang="en-US" b="0" i="0" u="none" strike="noStrike" baseline="30000">
                          <a:solidFill>
                            <a:srgbClr val="0645AD"/>
                          </a:solidFill>
                          <a:effectLst/>
                          <a:hlinkClick r:id="rId6"/>
                        </a:rPr>
                        <a:t>[a]</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07324500"/>
                  </a:ext>
                </a:extLst>
              </a:tr>
              <a:tr h="0">
                <a:tc>
                  <a:txBody>
                    <a:bodyPr/>
                    <a:lstStyle/>
                    <a:p>
                      <a:r>
                        <a:rPr lang="en-NO" b="1">
                          <a:effectLst/>
                        </a:rPr>
                        <a:t>6</a:t>
                      </a:r>
                      <a:endParaRPr lang="en-NO">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Reboot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Reboots the device.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09060207"/>
                  </a:ext>
                </a:extLst>
              </a:tr>
            </a:tbl>
          </a:graphicData>
        </a:graphic>
      </p:graphicFrame>
      <p:graphicFrame>
        <p:nvGraphicFramePr>
          <p:cNvPr id="5" name="Table 4">
            <a:extLst>
              <a:ext uri="{FF2B5EF4-FFF2-40B4-BE49-F238E27FC236}">
                <a16:creationId xmlns:a16="http://schemas.microsoft.com/office/drawing/2014/main" id="{DBBD0E33-437B-CA46-A647-AED209971B3B}"/>
              </a:ext>
            </a:extLst>
          </p:cNvPr>
          <p:cNvGraphicFramePr>
            <a:graphicFrameLocks noGrp="1"/>
          </p:cNvGraphicFramePr>
          <p:nvPr>
            <p:extLst>
              <p:ext uri="{D42A27DB-BD31-4B8C-83A1-F6EECF244321}">
                <p14:modId xmlns:p14="http://schemas.microsoft.com/office/powerpoint/2010/main" val="2271925050"/>
              </p:ext>
            </p:extLst>
          </p:nvPr>
        </p:nvGraphicFramePr>
        <p:xfrm>
          <a:off x="383603" y="2536455"/>
          <a:ext cx="11280774" cy="4114800"/>
        </p:xfrm>
        <a:graphic>
          <a:graphicData uri="http://schemas.openxmlformats.org/drawingml/2006/table">
            <a:tbl>
              <a:tblPr/>
              <a:tblGrid>
                <a:gridCol w="3760258">
                  <a:extLst>
                    <a:ext uri="{9D8B030D-6E8A-4147-A177-3AD203B41FA5}">
                      <a16:colId xmlns:a16="http://schemas.microsoft.com/office/drawing/2014/main" val="2339624030"/>
                    </a:ext>
                  </a:extLst>
                </a:gridCol>
                <a:gridCol w="3760258">
                  <a:extLst>
                    <a:ext uri="{9D8B030D-6E8A-4147-A177-3AD203B41FA5}">
                      <a16:colId xmlns:a16="http://schemas.microsoft.com/office/drawing/2014/main" val="2123151535"/>
                    </a:ext>
                  </a:extLst>
                </a:gridCol>
                <a:gridCol w="3760258">
                  <a:extLst>
                    <a:ext uri="{9D8B030D-6E8A-4147-A177-3AD203B41FA5}">
                      <a16:colId xmlns:a16="http://schemas.microsoft.com/office/drawing/2014/main" val="1454416979"/>
                    </a:ext>
                  </a:extLst>
                </a:gridCol>
              </a:tblGrid>
              <a:tr h="0">
                <a:tc gridSpan="3">
                  <a:txBody>
                    <a:bodyPr/>
                    <a:lstStyle/>
                    <a:p>
                      <a:r>
                        <a:rPr lang="en-US" sz="1800" b="0" i="0" u="none" strike="noStrike" kern="1200" dirty="0">
                          <a:solidFill>
                            <a:schemeClr val="tx1"/>
                          </a:solidFill>
                          <a:effectLst/>
                          <a:latin typeface="+mn-lt"/>
                          <a:ea typeface="+mn-ea"/>
                          <a:cs typeface="+mn-cs"/>
                          <a:hlinkClick r:id="rId7" tooltip="Linux Standard Base"/>
                        </a:rPr>
                        <a:t>Linux Standard Base</a:t>
                      </a:r>
                      <a:r>
                        <a:rPr lang="en-US" sz="1800" b="0" i="0" kern="1200" dirty="0">
                          <a:solidFill>
                            <a:schemeClr val="tx1"/>
                          </a:solidFill>
                          <a:effectLst/>
                          <a:latin typeface="+mn-lt"/>
                          <a:ea typeface="+mn-ea"/>
                          <a:cs typeface="+mn-cs"/>
                        </a:rPr>
                        <a:t> (LSB)</a:t>
                      </a:r>
                      <a:endParaRPr lang="en-US" dirty="0"/>
                    </a:p>
                  </a:txBody>
                  <a:tcPr anchor="ctr">
                    <a:solidFill>
                      <a:srgbClr val="F8F9FA"/>
                    </a:solidFill>
                  </a:tcPr>
                </a:tc>
                <a:tc hMerge="1">
                  <a:txBody>
                    <a:bodyPr/>
                    <a:lstStyle/>
                    <a:p>
                      <a:endParaRPr lang="en-NO"/>
                    </a:p>
                  </a:txBody>
                  <a:tcPr/>
                </a:tc>
                <a:tc hMerge="1">
                  <a:txBody>
                    <a:bodyPr/>
                    <a:lstStyle/>
                    <a:p>
                      <a:endParaRPr lang="en-NO"/>
                    </a:p>
                  </a:txBody>
                  <a:tcPr/>
                </a:tc>
                <a:extLst>
                  <a:ext uri="{0D108BD9-81ED-4DB2-BD59-A6C34878D82A}">
                    <a16:rowId xmlns:a16="http://schemas.microsoft.com/office/drawing/2014/main" val="1505850958"/>
                  </a:ext>
                </a:extLst>
              </a:tr>
              <a:tr h="0">
                <a:tc>
                  <a:txBody>
                    <a:bodyPr/>
                    <a:lstStyle/>
                    <a:p>
                      <a:pPr algn="ctr"/>
                      <a:r>
                        <a:rPr lang="en-US">
                          <a:effectLst/>
                        </a:rPr>
                        <a:t>ID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effectLst/>
                        </a:rPr>
                        <a:t>Name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effectLst/>
                        </a:rPr>
                        <a:t>Description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9903542"/>
                  </a:ext>
                </a:extLst>
              </a:tr>
              <a:tr h="0">
                <a:tc>
                  <a:txBody>
                    <a:bodyPr/>
                    <a:lstStyle/>
                    <a:p>
                      <a:r>
                        <a:rPr lang="en-NO" b="1">
                          <a:effectLst/>
                        </a:rPr>
                        <a:t>0</a:t>
                      </a:r>
                      <a:endParaRPr lang="en-NO">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Off</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Turns off the device.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59046738"/>
                  </a:ext>
                </a:extLst>
              </a:tr>
              <a:tr h="0">
                <a:tc>
                  <a:txBody>
                    <a:bodyPr/>
                    <a:lstStyle/>
                    <a:p>
                      <a:r>
                        <a:rPr lang="en-NO" b="1">
                          <a:effectLst/>
                        </a:rPr>
                        <a:t>1</a:t>
                      </a:r>
                      <a:endParaRPr lang="en-NO">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Single-user mode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Mode for administrative tasks.</a:t>
                      </a:r>
                      <a:r>
                        <a:rPr lang="en-US" b="0" i="0" u="none" strike="noStrike" baseline="30000">
                          <a:solidFill>
                            <a:srgbClr val="0645AD"/>
                          </a:solidFill>
                          <a:effectLst/>
                          <a:hlinkClick r:id="rId8"/>
                        </a:rPr>
                        <a:t>[2]</a:t>
                      </a:r>
                      <a:r>
                        <a:rPr lang="en-US" b="0" i="0" u="none" strike="noStrike" baseline="30000">
                          <a:solidFill>
                            <a:srgbClr val="0645AD"/>
                          </a:solidFill>
                          <a:effectLst/>
                          <a:hlinkClick r:id="rId9"/>
                        </a:rPr>
                        <a:t>[b]</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72459970"/>
                  </a:ext>
                </a:extLst>
              </a:tr>
              <a:tr h="0">
                <a:tc>
                  <a:txBody>
                    <a:bodyPr/>
                    <a:lstStyle/>
                    <a:p>
                      <a:r>
                        <a:rPr lang="en-NO" b="1">
                          <a:effectLst/>
                        </a:rPr>
                        <a:t>2</a:t>
                      </a:r>
                      <a:endParaRPr lang="en-NO">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Multi-user mode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Does not configure network interfaces and does not export networks services.</a:t>
                      </a:r>
                      <a:r>
                        <a:rPr lang="en-US" b="0" i="0" u="none" strike="noStrike" baseline="30000">
                          <a:solidFill>
                            <a:srgbClr val="0645AD"/>
                          </a:solidFill>
                          <a:effectLst/>
                          <a:hlinkClick r:id="rId10"/>
                        </a:rPr>
                        <a:t>[c]</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78455884"/>
                  </a:ext>
                </a:extLst>
              </a:tr>
              <a:tr h="0">
                <a:tc>
                  <a:txBody>
                    <a:bodyPr/>
                    <a:lstStyle/>
                    <a:p>
                      <a:r>
                        <a:rPr lang="en-NO" b="1">
                          <a:effectLst/>
                        </a:rPr>
                        <a:t>3</a:t>
                      </a:r>
                      <a:endParaRPr lang="en-NO">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Multi-user mode with networking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Starts the system normally.</a:t>
                      </a:r>
                      <a:r>
                        <a:rPr lang="en-US" b="0" i="0" u="none" strike="noStrike" baseline="30000">
                          <a:solidFill>
                            <a:srgbClr val="3366BB"/>
                          </a:solidFill>
                          <a:effectLst/>
                          <a:hlinkClick r:id="rId11"/>
                        </a:rPr>
                        <a:t>[1]</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35727774"/>
                  </a:ext>
                </a:extLst>
              </a:tr>
              <a:tr h="0">
                <a:tc>
                  <a:txBody>
                    <a:bodyPr/>
                    <a:lstStyle/>
                    <a:p>
                      <a:r>
                        <a:rPr lang="en-NO" b="1">
                          <a:effectLst/>
                        </a:rPr>
                        <a:t>4</a:t>
                      </a:r>
                      <a:endParaRPr lang="en-NO">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Not used/user-definable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For special purposes.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28277729"/>
                  </a:ext>
                </a:extLst>
              </a:tr>
              <a:tr h="0">
                <a:tc>
                  <a:txBody>
                    <a:bodyPr/>
                    <a:lstStyle/>
                    <a:p>
                      <a:r>
                        <a:rPr lang="en-NO" b="1">
                          <a:effectLst/>
                        </a:rPr>
                        <a:t>5</a:t>
                      </a:r>
                      <a:endParaRPr lang="en-NO">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Full mode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Same as runlevel 3 + </a:t>
                      </a:r>
                      <a:r>
                        <a:rPr lang="en-US" u="none" strike="noStrike">
                          <a:solidFill>
                            <a:srgbClr val="0645AD"/>
                          </a:solidFill>
                          <a:effectLst/>
                          <a:hlinkClick r:id="rId12" tooltip="X display manager (program type)"/>
                        </a:rPr>
                        <a:t>display manager</a:t>
                      </a:r>
                      <a:r>
                        <a:rPr lang="en-US">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33391801"/>
                  </a:ext>
                </a:extLst>
              </a:tr>
              <a:tr h="0">
                <a:tc>
                  <a:txBody>
                    <a:bodyPr/>
                    <a:lstStyle/>
                    <a:p>
                      <a:r>
                        <a:rPr lang="en-NO" b="1">
                          <a:effectLst/>
                        </a:rPr>
                        <a:t>6</a:t>
                      </a:r>
                      <a:endParaRPr lang="en-NO">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Reboot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Reboots the device.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25815265"/>
                  </a:ext>
                </a:extLst>
              </a:tr>
            </a:tbl>
          </a:graphicData>
        </a:graphic>
      </p:graphicFrame>
      <p:sp>
        <p:nvSpPr>
          <p:cNvPr id="3" name="Slide Number Placeholder 4">
            <a:extLst>
              <a:ext uri="{FF2B5EF4-FFF2-40B4-BE49-F238E27FC236}">
                <a16:creationId xmlns:a16="http://schemas.microsoft.com/office/drawing/2014/main" id="{6FA86D97-25C5-9012-6484-C84A59F5E147}"/>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13</a:t>
            </a:fld>
            <a:r>
              <a:rPr lang="en-US"/>
              <a:t>/64</a:t>
            </a:r>
            <a:endParaRPr lang="en-US" dirty="0"/>
          </a:p>
        </p:txBody>
      </p:sp>
    </p:spTree>
    <p:extLst>
      <p:ext uri="{BB962C8B-B14F-4D97-AF65-F5344CB8AC3E}">
        <p14:creationId xmlns:p14="http://schemas.microsoft.com/office/powerpoint/2010/main" val="41275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62E7-A13D-744F-BA9E-145F2E1767CA}"/>
              </a:ext>
            </a:extLst>
          </p:cNvPr>
          <p:cNvSpPr>
            <a:spLocks noGrp="1"/>
          </p:cNvSpPr>
          <p:nvPr>
            <p:ph type="title"/>
          </p:nvPr>
        </p:nvSpPr>
        <p:spPr/>
        <p:txBody>
          <a:bodyPr/>
          <a:lstStyle/>
          <a:p>
            <a:r>
              <a:rPr lang="en-US" dirty="0"/>
              <a:t>What is an Operating System? (1)</a:t>
            </a:r>
            <a:endParaRPr lang="en-NO" dirty="0"/>
          </a:p>
        </p:txBody>
      </p:sp>
      <p:sp>
        <p:nvSpPr>
          <p:cNvPr id="3" name="Content Placeholder 2">
            <a:extLst>
              <a:ext uri="{FF2B5EF4-FFF2-40B4-BE49-F238E27FC236}">
                <a16:creationId xmlns:a16="http://schemas.microsoft.com/office/drawing/2014/main" id="{2A8BCCD2-D869-1C41-A3A6-F46A492ADC4E}"/>
              </a:ext>
            </a:extLst>
          </p:cNvPr>
          <p:cNvSpPr>
            <a:spLocks noGrp="1"/>
          </p:cNvSpPr>
          <p:nvPr>
            <p:ph idx="1"/>
          </p:nvPr>
        </p:nvSpPr>
        <p:spPr>
          <a:xfrm>
            <a:off x="364435" y="1512291"/>
            <a:ext cx="11443962" cy="4591665"/>
          </a:xfrm>
        </p:spPr>
        <p:txBody>
          <a:bodyPr>
            <a:normAutofit fontScale="92500" lnSpcReduction="20000"/>
          </a:bodyPr>
          <a:lstStyle/>
          <a:p>
            <a:r>
              <a:rPr lang="en-US" dirty="0"/>
              <a:t>The OS is a program</a:t>
            </a:r>
          </a:p>
          <a:p>
            <a:pPr lvl="1"/>
            <a:r>
              <a:rPr lang="en-US" dirty="0"/>
              <a:t>Permit easy access, control hardware, communicate between user and software, user and hardware, software and hardware, maintain the computer system (hardware and software)</a:t>
            </a:r>
          </a:p>
          <a:p>
            <a:pPr lvl="1"/>
            <a:r>
              <a:rPr lang="en-US" dirty="0"/>
              <a:t>Users can access the OS via </a:t>
            </a:r>
            <a:r>
              <a:rPr lang="en-US" dirty="0">
                <a:solidFill>
                  <a:srgbClr val="FF0000"/>
                </a:solidFill>
              </a:rPr>
              <a:t>GUI</a:t>
            </a:r>
            <a:r>
              <a:rPr lang="en-US" dirty="0"/>
              <a:t> and command line</a:t>
            </a:r>
          </a:p>
          <a:p>
            <a:r>
              <a:rPr lang="en-US" dirty="0"/>
              <a:t>Kernel</a:t>
            </a:r>
          </a:p>
          <a:p>
            <a:pPr lvl="1"/>
            <a:r>
              <a:rPr lang="en-US" dirty="0"/>
              <a:t>Always resident in memory</a:t>
            </a:r>
          </a:p>
          <a:p>
            <a:pPr lvl="1"/>
            <a:r>
              <a:rPr lang="en-US" dirty="0"/>
              <a:t>Responsible for primary OS tasks (process management, memory management, resource management, protection, security)</a:t>
            </a:r>
          </a:p>
          <a:p>
            <a:r>
              <a:rPr lang="en-US" dirty="0"/>
              <a:t>Device drivers</a:t>
            </a:r>
          </a:p>
          <a:p>
            <a:pPr lvl="1"/>
            <a:r>
              <a:rPr lang="en-US" dirty="0"/>
              <a:t>Program interfaces between OS and peripheral devices</a:t>
            </a:r>
          </a:p>
          <a:p>
            <a:r>
              <a:rPr lang="en-US" dirty="0"/>
              <a:t>Shell</a:t>
            </a:r>
          </a:p>
          <a:p>
            <a:pPr lvl="1"/>
            <a:r>
              <a:rPr lang="en-US" dirty="0"/>
              <a:t>User interface</a:t>
            </a:r>
            <a:endParaRPr lang="en-US" dirty="0">
              <a:solidFill>
                <a:srgbClr val="FF0000"/>
              </a:solidFill>
            </a:endParaRPr>
          </a:p>
          <a:p>
            <a:r>
              <a:rPr lang="en-US" dirty="0"/>
              <a:t>Utility programs</a:t>
            </a:r>
          </a:p>
          <a:p>
            <a:pPr lvl="1"/>
            <a:r>
              <a:rPr lang="en-US" dirty="0"/>
              <a:t>Add on programs to further manage and fine-tune your system (anti-viral programs, disk utilities, screen savers, etc)</a:t>
            </a:r>
          </a:p>
        </p:txBody>
      </p:sp>
      <p:sp>
        <p:nvSpPr>
          <p:cNvPr id="4" name="Footer Placeholder 3">
            <a:extLst>
              <a:ext uri="{FF2B5EF4-FFF2-40B4-BE49-F238E27FC236}">
                <a16:creationId xmlns:a16="http://schemas.microsoft.com/office/drawing/2014/main" id="{DDBC3519-1BB7-6448-88A4-BF0675EB83E1}"/>
              </a:ext>
            </a:extLst>
          </p:cNvPr>
          <p:cNvSpPr>
            <a:spLocks noGrp="1"/>
          </p:cNvSpPr>
          <p:nvPr>
            <p:ph type="ftr" sz="quarter" idx="11"/>
          </p:nvPr>
        </p:nvSpPr>
        <p:spPr/>
        <p:txBody>
          <a:bodyPr/>
          <a:lstStyle/>
          <a:p>
            <a:endParaRPr lang="nb-NO" dirty="0"/>
          </a:p>
        </p:txBody>
      </p:sp>
      <p:sp>
        <p:nvSpPr>
          <p:cNvPr id="5" name="Slide Number Placeholder 4">
            <a:extLst>
              <a:ext uri="{FF2B5EF4-FFF2-40B4-BE49-F238E27FC236}">
                <a16:creationId xmlns:a16="http://schemas.microsoft.com/office/drawing/2014/main" id="{BF455198-682E-CF36-0BD0-10FD419D4356}"/>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14</a:t>
            </a:fld>
            <a:r>
              <a:rPr lang="en-US"/>
              <a:t>/64</a:t>
            </a:r>
            <a:endParaRPr lang="en-US" dirty="0"/>
          </a:p>
        </p:txBody>
      </p:sp>
    </p:spTree>
    <p:extLst>
      <p:ext uri="{BB962C8B-B14F-4D97-AF65-F5344CB8AC3E}">
        <p14:creationId xmlns:p14="http://schemas.microsoft.com/office/powerpoint/2010/main" val="224986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 calcmode="lin" valueType="num">
                                      <p:cBhvr additive="base">
                                        <p:cTn id="5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6"/>
          <p:cNvPicPr>
            <a:picLocks noChangeAspect="1" noChangeArrowheads="1"/>
          </p:cNvPicPr>
          <p:nvPr>
            <p:custDataLst>
              <p:tags r:id="rId2"/>
            </p:custDataLst>
          </p:nvPr>
        </p:nvPicPr>
        <p:blipFill>
          <a:blip r:embed="rId11" cstate="print"/>
          <a:srcRect/>
          <a:stretch>
            <a:fillRect/>
          </a:stretch>
        </p:blipFill>
        <p:spPr bwMode="auto">
          <a:xfrm>
            <a:off x="9560157" y="1579306"/>
            <a:ext cx="2576740" cy="2522286"/>
          </a:xfrm>
          <a:prstGeom prst="rect">
            <a:avLst/>
          </a:prstGeom>
          <a:noFill/>
          <a:ln w="9525">
            <a:noFill/>
            <a:miter lim="800000"/>
            <a:headEnd/>
            <a:tailEnd/>
          </a:ln>
        </p:spPr>
      </p:pic>
      <p:sp>
        <p:nvSpPr>
          <p:cNvPr id="2055" name="Rectangle 2"/>
          <p:cNvSpPr>
            <a:spLocks noGrp="1" noChangeArrowheads="1"/>
          </p:cNvSpPr>
          <p:nvPr>
            <p:ph type="title"/>
            <p:custDataLst>
              <p:tags r:id="rId3"/>
            </p:custDataLst>
          </p:nvPr>
        </p:nvSpPr>
        <p:spPr>
          <a:xfrm>
            <a:off x="1991544" y="188640"/>
            <a:ext cx="8495353" cy="634082"/>
          </a:xfrm>
        </p:spPr>
        <p:txBody>
          <a:bodyPr>
            <a:normAutofit/>
          </a:bodyPr>
          <a:lstStyle/>
          <a:p>
            <a:r>
              <a:rPr lang="nb-NO" dirty="0"/>
              <a:t>What is an operating system? </a:t>
            </a:r>
            <a:r>
              <a:rPr lang="en-US" dirty="0"/>
              <a:t>(2)</a:t>
            </a:r>
            <a:endParaRPr lang="en-GB" dirty="0"/>
          </a:p>
        </p:txBody>
      </p:sp>
      <p:sp>
        <p:nvSpPr>
          <p:cNvPr id="2056" name="Rectangle 3"/>
          <p:cNvSpPr>
            <a:spLocks noGrp="1" noChangeArrowheads="1"/>
          </p:cNvSpPr>
          <p:nvPr>
            <p:ph idx="1"/>
            <p:custDataLst>
              <p:tags r:id="rId4"/>
            </p:custDataLst>
          </p:nvPr>
        </p:nvSpPr>
        <p:spPr>
          <a:xfrm>
            <a:off x="3568694" y="5733255"/>
            <a:ext cx="6191941" cy="785390"/>
          </a:xfrm>
          <a:solidFill>
            <a:schemeClr val="bg2"/>
          </a:solidFill>
        </p:spPr>
        <p:txBody>
          <a:bodyPr>
            <a:normAutofit fontScale="85000" lnSpcReduction="20000"/>
          </a:bodyPr>
          <a:lstStyle/>
          <a:p>
            <a:pPr>
              <a:buNone/>
            </a:pPr>
            <a:r>
              <a:rPr lang="en-US" dirty="0"/>
              <a:t>A computer platform is </a:t>
            </a:r>
            <a:r>
              <a:rPr lang="en-US" b="1" dirty="0"/>
              <a:t>a system that consists of a hardware device and an operating system that an application, program or process runs upon</a:t>
            </a:r>
            <a:r>
              <a:rPr lang="en-US" dirty="0"/>
              <a:t>.</a:t>
            </a:r>
            <a:endParaRPr lang="en-GB" dirty="0"/>
          </a:p>
        </p:txBody>
      </p:sp>
      <p:graphicFrame>
        <p:nvGraphicFramePr>
          <p:cNvPr id="2050" name="Object 4"/>
          <p:cNvGraphicFramePr>
            <a:graphicFrameLocks noChangeAspect="1"/>
          </p:cNvGraphicFramePr>
          <p:nvPr>
            <p:custDataLst>
              <p:tags r:id="rId5"/>
            </p:custDataLst>
            <p:extLst>
              <p:ext uri="{D42A27DB-BD31-4B8C-83A1-F6EECF244321}">
                <p14:modId xmlns:p14="http://schemas.microsoft.com/office/powerpoint/2010/main" val="462695827"/>
              </p:ext>
            </p:extLst>
          </p:nvPr>
        </p:nvGraphicFramePr>
        <p:xfrm>
          <a:off x="832668" y="2308808"/>
          <a:ext cx="2317751" cy="3679825"/>
        </p:xfrm>
        <a:graphic>
          <a:graphicData uri="http://schemas.openxmlformats.org/presentationml/2006/ole">
            <mc:AlternateContent xmlns:mc="http://schemas.openxmlformats.org/markup-compatibility/2006">
              <mc:Choice xmlns:v="urn:schemas-microsoft-com:vml" Requires="v">
                <p:oleObj name="VISIO" r:id="rId12" imgW="2444400" imgH="4901760" progId="Visio.Drawing.11">
                  <p:embed/>
                </p:oleObj>
              </mc:Choice>
              <mc:Fallback>
                <p:oleObj name="VISIO" r:id="rId12" imgW="2444400" imgH="4901760" progId="Visio.Drawing.11">
                  <p:embed/>
                  <p:pic>
                    <p:nvPicPr>
                      <p:cNvPr id="205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2668" y="2308808"/>
                        <a:ext cx="2317751" cy="3679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5"/>
          <p:cNvGraphicFramePr>
            <a:graphicFrameLocks noChangeAspect="1"/>
          </p:cNvGraphicFramePr>
          <p:nvPr>
            <p:custDataLst>
              <p:tags r:id="rId6"/>
            </p:custDataLst>
            <p:extLst>
              <p:ext uri="{D42A27DB-BD31-4B8C-83A1-F6EECF244321}">
                <p14:modId xmlns:p14="http://schemas.microsoft.com/office/powerpoint/2010/main" val="3204269787"/>
              </p:ext>
            </p:extLst>
          </p:nvPr>
        </p:nvGraphicFramePr>
        <p:xfrm>
          <a:off x="3428183" y="2318968"/>
          <a:ext cx="5613400" cy="3213100"/>
        </p:xfrm>
        <a:graphic>
          <a:graphicData uri="http://schemas.openxmlformats.org/presentationml/2006/ole">
            <mc:AlternateContent xmlns:mc="http://schemas.openxmlformats.org/markup-compatibility/2006">
              <mc:Choice xmlns:v="urn:schemas-microsoft-com:vml" Requires="v">
                <p:oleObj name="VISIO" r:id="rId14" imgW="5644800" imgH="3816000" progId="Visio.Drawing.11">
                  <p:embed/>
                </p:oleObj>
              </mc:Choice>
              <mc:Fallback>
                <p:oleObj name="VISIO" r:id="rId14" imgW="5644800" imgH="3816000" progId="Visio.Drawing.11">
                  <p:embed/>
                  <p:pic>
                    <p:nvPicPr>
                      <p:cNvPr id="2051"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28183" y="2318968"/>
                        <a:ext cx="5613400" cy="321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8" name="Text Box 7"/>
          <p:cNvSpPr txBox="1">
            <a:spLocks noChangeArrowheads="1"/>
          </p:cNvSpPr>
          <p:nvPr>
            <p:custDataLst>
              <p:tags r:id="rId7"/>
            </p:custDataLst>
          </p:nvPr>
        </p:nvSpPr>
        <p:spPr bwMode="auto">
          <a:xfrm>
            <a:off x="1343473" y="1124745"/>
            <a:ext cx="9001125" cy="830997"/>
          </a:xfrm>
          <a:prstGeom prst="rect">
            <a:avLst/>
          </a:prstGeom>
          <a:noFill/>
          <a:ln w="9525">
            <a:noFill/>
            <a:miter lim="800000"/>
            <a:headEnd/>
            <a:tailEnd/>
          </a:ln>
        </p:spPr>
        <p:txBody>
          <a:bodyPr>
            <a:spAutoFit/>
          </a:bodyPr>
          <a:lstStyle/>
          <a:p>
            <a:pPr>
              <a:spcBef>
                <a:spcPct val="50000"/>
              </a:spcBef>
              <a:buFontTx/>
              <a:buNone/>
            </a:pPr>
            <a:r>
              <a:rPr lang="nb-NO" sz="2400" b="1" dirty="0"/>
              <a:t>The operating system is </a:t>
            </a:r>
            <a:r>
              <a:rPr lang="nb-NO" sz="2400" b="1" dirty="0" err="1"/>
              <a:t>software</a:t>
            </a:r>
            <a:r>
              <a:rPr lang="nb-NO" sz="2400" b="1" dirty="0"/>
              <a:t> </a:t>
            </a:r>
            <a:r>
              <a:rPr lang="nb-NO" sz="2400" b="1" dirty="0" err="1"/>
              <a:t>that</a:t>
            </a:r>
            <a:r>
              <a:rPr lang="nb-NO" sz="2400" b="1" dirty="0"/>
              <a:t> lies </a:t>
            </a:r>
            <a:r>
              <a:rPr lang="nb-NO" sz="2400" b="1" dirty="0" err="1"/>
              <a:t>between</a:t>
            </a:r>
            <a:r>
              <a:rPr lang="nb-NO" sz="2400" b="1" dirty="0"/>
              <a:t> </a:t>
            </a:r>
            <a:r>
              <a:rPr lang="nb-NO" sz="2400" b="1" dirty="0" err="1"/>
              <a:t>the</a:t>
            </a:r>
            <a:r>
              <a:rPr lang="nb-NO" sz="2400" b="1" dirty="0"/>
              <a:t> </a:t>
            </a:r>
            <a:r>
              <a:rPr lang="nb-NO" sz="2400" b="1" dirty="0" err="1"/>
              <a:t>user</a:t>
            </a:r>
            <a:r>
              <a:rPr lang="nb-NO" sz="2400" b="1" dirty="0"/>
              <a:t> / programmer and </a:t>
            </a:r>
            <a:r>
              <a:rPr lang="nb-NO" sz="2400" b="1" dirty="0" err="1"/>
              <a:t>the</a:t>
            </a:r>
            <a:r>
              <a:rPr lang="nb-NO" sz="2400" b="1" dirty="0"/>
              <a:t> hardware</a:t>
            </a:r>
            <a:endParaRPr lang="en-US" sz="2400" b="1" dirty="0"/>
          </a:p>
        </p:txBody>
      </p:sp>
      <p:sp>
        <p:nvSpPr>
          <p:cNvPr id="9" name="Slide Number Placeholder 4">
            <a:extLst>
              <a:ext uri="{FF2B5EF4-FFF2-40B4-BE49-F238E27FC236}">
                <a16:creationId xmlns:a16="http://schemas.microsoft.com/office/drawing/2014/main" id="{362D1937-44A2-4EA4-A271-1F32B5F9E535}"/>
              </a:ext>
            </a:extLst>
          </p:cNvPr>
          <p:cNvSpPr>
            <a:spLocks noGrp="1"/>
          </p:cNvSpPr>
          <p:nvPr>
            <p:ph type="sldNum" sz="quarter" idx="12"/>
            <p:custDataLst>
              <p:tags r:id="rId8"/>
            </p:custDataLst>
          </p:nvPr>
        </p:nvSpPr>
        <p:spPr>
          <a:xfrm>
            <a:off x="0" y="-7859"/>
            <a:ext cx="1262407" cy="457200"/>
          </a:xfrm>
          <a:prstGeom prst="rect">
            <a:avLst/>
          </a:prstGeom>
        </p:spPr>
        <p:txBody>
          <a:bodyPr/>
          <a:lstStyle/>
          <a:p>
            <a:pPr>
              <a:defRPr/>
            </a:pPr>
            <a:fld id="{6AF1C8AE-2CDD-414F-82E2-A8C08F8C4BDB}" type="slidenum">
              <a:rPr lang="en-US" smtClean="0"/>
              <a:pPr>
                <a:defRPr/>
              </a:pPr>
              <a:t>15</a:t>
            </a:fld>
            <a:r>
              <a:rPr lang="en-US" dirty="0"/>
              <a:t>/64</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500"/>
                                        <p:tgtEl>
                                          <p:spTgt spid="205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57"/>
                                        </p:tgtEl>
                                        <p:attrNameLst>
                                          <p:attrName>style.visibility</p:attrName>
                                        </p:attrNameLst>
                                      </p:cBhvr>
                                      <p:to>
                                        <p:strVal val="visible"/>
                                      </p:to>
                                    </p:set>
                                    <p:animEffect transition="in" filter="circle(in)">
                                      <p:cBhvr>
                                        <p:cTn id="12" dur="2000"/>
                                        <p:tgtEl>
                                          <p:spTgt spid="205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ppt_x"/>
                                          </p:val>
                                        </p:tav>
                                        <p:tav tm="100000">
                                          <p:val>
                                            <p:strVal val="#ppt_x"/>
                                          </p:val>
                                        </p:tav>
                                      </p:tavLst>
                                    </p:anim>
                                    <p:anim calcmode="lin" valueType="num">
                                      <p:cBhvr additive="base">
                                        <p:cTn id="1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051"/>
                                        </p:tgtEl>
                                        <p:attrNameLst>
                                          <p:attrName>style.visibility</p:attrName>
                                        </p:attrNameLst>
                                      </p:cBhvr>
                                      <p:to>
                                        <p:strVal val="visible"/>
                                      </p:to>
                                    </p:set>
                                    <p:animEffect transition="in" filter="wipe(down)">
                                      <p:cBhvr>
                                        <p:cTn id="23" dur="500"/>
                                        <p:tgtEl>
                                          <p:spTgt spid="2051"/>
                                        </p:tgtEl>
                                      </p:cBhvr>
                                    </p:animEffect>
                                  </p:childTnLst>
                                </p:cTn>
                              </p:par>
                              <p:par>
                                <p:cTn id="24" presetID="2" presetClass="entr" presetSubtype="4" fill="hold" grpId="1" nodeType="withEffect">
                                  <p:stCondLst>
                                    <p:cond delay="0"/>
                                  </p:stCondLst>
                                  <p:childTnLst>
                                    <p:set>
                                      <p:cBhvr>
                                        <p:cTn id="25" dur="1" fill="hold">
                                          <p:stCondLst>
                                            <p:cond delay="0"/>
                                          </p:stCondLst>
                                        </p:cTn>
                                        <p:tgtEl>
                                          <p:spTgt spid="2056">
                                            <p:bg/>
                                          </p:spTgt>
                                        </p:tgtEl>
                                        <p:attrNameLst>
                                          <p:attrName>style.visibility</p:attrName>
                                        </p:attrNameLst>
                                      </p:cBhvr>
                                      <p:to>
                                        <p:strVal val="visible"/>
                                      </p:to>
                                    </p:set>
                                    <p:anim calcmode="lin" valueType="num">
                                      <p:cBhvr additive="base">
                                        <p:cTn id="26" dur="500" fill="hold"/>
                                        <p:tgtEl>
                                          <p:spTgt spid="2056">
                                            <p:bg/>
                                          </p:spTgt>
                                        </p:tgtEl>
                                        <p:attrNameLst>
                                          <p:attrName>ppt_x</p:attrName>
                                        </p:attrNameLst>
                                      </p:cBhvr>
                                      <p:tavLst>
                                        <p:tav tm="0">
                                          <p:val>
                                            <p:strVal val="#ppt_x"/>
                                          </p:val>
                                        </p:tav>
                                        <p:tav tm="100000">
                                          <p:val>
                                            <p:strVal val="#ppt_x"/>
                                          </p:val>
                                        </p:tav>
                                      </p:tavLst>
                                    </p:anim>
                                    <p:anim calcmode="lin" valueType="num">
                                      <p:cBhvr additive="base">
                                        <p:cTn id="27" dur="500" fill="hold"/>
                                        <p:tgtEl>
                                          <p:spTgt spid="2056">
                                            <p:bg/>
                                          </p:spTgt>
                                        </p:tgtEl>
                                        <p:attrNameLst>
                                          <p:attrName>ppt_y</p:attrName>
                                        </p:attrNameLst>
                                      </p:cBhvr>
                                      <p:tavLst>
                                        <p:tav tm="0">
                                          <p:val>
                                            <p:strVal val="1+#ppt_h/2"/>
                                          </p:val>
                                        </p:tav>
                                        <p:tav tm="100000">
                                          <p:val>
                                            <p:strVal val="#ppt_y"/>
                                          </p:val>
                                        </p:tav>
                                      </p:tavLst>
                                    </p:anim>
                                  </p:childTnLst>
                                </p:cTn>
                              </p:par>
                              <p:par>
                                <p:cTn id="28" presetID="2" presetClass="entr" presetSubtype="4" fill="hold" grpId="1" nodeType="withEffect">
                                  <p:stCondLst>
                                    <p:cond delay="0"/>
                                  </p:stCondLst>
                                  <p:childTnLst>
                                    <p:set>
                                      <p:cBhvr>
                                        <p:cTn id="29" dur="1" fill="hold">
                                          <p:stCondLst>
                                            <p:cond delay="0"/>
                                          </p:stCondLst>
                                        </p:cTn>
                                        <p:tgtEl>
                                          <p:spTgt spid="2056">
                                            <p:txEl>
                                              <p:pRg st="0" end="0"/>
                                            </p:txEl>
                                          </p:spTgt>
                                        </p:tgtEl>
                                        <p:attrNameLst>
                                          <p:attrName>style.visibility</p:attrName>
                                        </p:attrNameLst>
                                      </p:cBhvr>
                                      <p:to>
                                        <p:strVal val="visible"/>
                                      </p:to>
                                    </p:set>
                                    <p:anim calcmode="lin" valueType="num">
                                      <p:cBhvr additive="base">
                                        <p:cTn id="30" dur="500" fill="hold"/>
                                        <p:tgtEl>
                                          <p:spTgt spid="2056">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05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 grpId="1" build="p" animBg="1"/>
      <p:bldP spid="205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custDataLst>
              <p:tags r:id="rId2"/>
            </p:custDataLst>
          </p:nvPr>
        </p:nvSpPr>
        <p:spPr>
          <a:xfrm>
            <a:off x="1263193" y="345676"/>
            <a:ext cx="9553642" cy="568724"/>
          </a:xfrm>
        </p:spPr>
        <p:txBody>
          <a:bodyPr/>
          <a:lstStyle/>
          <a:p>
            <a:r>
              <a:rPr lang="nn-NO" dirty="0"/>
              <a:t>What is an operating system (OS)? </a:t>
            </a:r>
            <a:r>
              <a:rPr lang="en-US" dirty="0"/>
              <a:t>(3)</a:t>
            </a:r>
          </a:p>
        </p:txBody>
      </p:sp>
      <p:sp>
        <p:nvSpPr>
          <p:cNvPr id="860163" name="Rectangle 3"/>
          <p:cNvSpPr>
            <a:spLocks noGrp="1" noChangeArrowheads="1"/>
          </p:cNvSpPr>
          <p:nvPr>
            <p:ph idx="1"/>
            <p:custDataLst>
              <p:tags r:id="rId3"/>
            </p:custDataLst>
          </p:nvPr>
        </p:nvSpPr>
        <p:spPr>
          <a:xfrm>
            <a:off x="1143005" y="1571612"/>
            <a:ext cx="9751219" cy="4500594"/>
          </a:xfrm>
        </p:spPr>
        <p:txBody>
          <a:bodyPr>
            <a:normAutofit lnSpcReduction="10000"/>
          </a:bodyPr>
          <a:lstStyle/>
          <a:p>
            <a:pPr eaLnBrk="1" hangingPunct="1">
              <a:lnSpc>
                <a:spcPct val="90000"/>
              </a:lnSpc>
            </a:pPr>
            <a:r>
              <a:rPr lang="en-US" sz="2000" i="1" dirty="0"/>
              <a:t>“An operating system (OS) is a collection of programs that acts as an intermediary between the hardware and its user(s), providing a high-level interface to low level hardware resources, such as the CPU, memory, and I/O devices. The operating system provides various facilities and services that make the use of the hardware convenient, efficient, and safe”</a:t>
            </a:r>
            <a:r>
              <a:rPr lang="en-US" sz="2000" dirty="0"/>
              <a:t> </a:t>
            </a:r>
            <a:br>
              <a:rPr lang="en-US" sz="2000" dirty="0"/>
            </a:br>
            <a:br>
              <a:rPr lang="en-US" sz="800" dirty="0"/>
            </a:br>
            <a:r>
              <a:rPr lang="en-US" sz="800" dirty="0"/>
              <a:t>	                    </a:t>
            </a:r>
            <a:r>
              <a:rPr lang="en-US" sz="800" dirty="0" err="1"/>
              <a:t>Lazowska</a:t>
            </a:r>
            <a:r>
              <a:rPr lang="en-US" sz="800" dirty="0"/>
              <a:t>, E. D.:  Contemporary Issues in Operating Systems , in: Encyclopedia of Computer Science, Ralston, A., Reilly, E. D. (Editors), IEEE Press, 1993, pp.980</a:t>
            </a:r>
            <a:br>
              <a:rPr lang="en-US" sz="800" dirty="0"/>
            </a:br>
            <a:br>
              <a:rPr lang="en-US" sz="800" dirty="0"/>
            </a:br>
            <a:br>
              <a:rPr lang="en-US" sz="800" dirty="0"/>
            </a:br>
            <a:endParaRPr lang="en-US" sz="800" dirty="0"/>
          </a:p>
          <a:p>
            <a:r>
              <a:rPr lang="en-US" dirty="0"/>
              <a:t>It is an </a:t>
            </a:r>
            <a:r>
              <a:rPr lang="en-US" dirty="0">
                <a:solidFill>
                  <a:srgbClr val="FF0000"/>
                </a:solidFill>
              </a:rPr>
              <a:t>extended/abstract </a:t>
            </a:r>
            <a:r>
              <a:rPr lang="en-US" dirty="0"/>
              <a:t>machine (top-down view))</a:t>
            </a:r>
          </a:p>
          <a:p>
            <a:pPr lvl="1"/>
            <a:r>
              <a:rPr lang="en-US" dirty="0"/>
              <a:t>Hides the "dirty" details in HW</a:t>
            </a:r>
          </a:p>
          <a:p>
            <a:pPr lvl="1"/>
            <a:r>
              <a:rPr lang="en-US" dirty="0"/>
              <a:t>Offers the user and the programmer a </a:t>
            </a:r>
            <a:r>
              <a:rPr lang="en-US" dirty="0">
                <a:solidFill>
                  <a:srgbClr val="FF0000"/>
                </a:solidFill>
              </a:rPr>
              <a:t>virtual machine</a:t>
            </a:r>
            <a:br>
              <a:rPr lang="en-US" dirty="0"/>
            </a:br>
            <a:r>
              <a:rPr lang="en-US" dirty="0"/>
              <a:t> that is easier to program / use</a:t>
            </a:r>
          </a:p>
          <a:p>
            <a:r>
              <a:rPr lang="en-US" dirty="0"/>
              <a:t>It is a </a:t>
            </a:r>
            <a:r>
              <a:rPr lang="en-US" dirty="0">
                <a:solidFill>
                  <a:srgbClr val="FF0000"/>
                </a:solidFill>
              </a:rPr>
              <a:t>resource manager </a:t>
            </a:r>
            <a:r>
              <a:rPr lang="en-US" dirty="0"/>
              <a:t>(bottom-up view))</a:t>
            </a:r>
          </a:p>
          <a:p>
            <a:pPr lvl="1"/>
            <a:r>
              <a:rPr lang="en-US" dirty="0"/>
              <a:t>Each program gets</a:t>
            </a:r>
            <a:r>
              <a:rPr lang="en-US" dirty="0">
                <a:solidFill>
                  <a:srgbClr val="FF0000"/>
                </a:solidFill>
              </a:rPr>
              <a:t> time </a:t>
            </a:r>
            <a:r>
              <a:rPr lang="en-US" dirty="0"/>
              <a:t>on the resource</a:t>
            </a:r>
          </a:p>
          <a:p>
            <a:pPr lvl="1"/>
            <a:r>
              <a:rPr lang="en-US" dirty="0"/>
              <a:t>Each program has </a:t>
            </a:r>
            <a:r>
              <a:rPr lang="en-US" dirty="0">
                <a:solidFill>
                  <a:srgbClr val="FF0000"/>
                </a:solidFill>
              </a:rPr>
              <a:t>space </a:t>
            </a:r>
            <a:r>
              <a:rPr lang="en-US" dirty="0"/>
              <a:t>on the resources (CPU, Memory,…).</a:t>
            </a:r>
          </a:p>
        </p:txBody>
      </p:sp>
      <p:sp>
        <p:nvSpPr>
          <p:cNvPr id="860167" name="Rectangle 7"/>
          <p:cNvSpPr>
            <a:spLocks noChangeArrowheads="1"/>
          </p:cNvSpPr>
          <p:nvPr>
            <p:custDataLst>
              <p:tags r:id="rId4"/>
            </p:custDataLst>
          </p:nvPr>
        </p:nvSpPr>
        <p:spPr bwMode="auto">
          <a:xfrm>
            <a:off x="9581108" y="6115449"/>
            <a:ext cx="2199613" cy="396875"/>
          </a:xfrm>
          <a:prstGeom prst="rect">
            <a:avLst/>
          </a:prstGeom>
          <a:solidFill>
            <a:schemeClr val="accent1"/>
          </a:solidFill>
          <a:ln w="9525">
            <a:solidFill>
              <a:schemeClr val="tx1"/>
            </a:solidFill>
            <a:miter lim="800000"/>
            <a:headEnd/>
            <a:tailEnd/>
          </a:ln>
        </p:spPr>
        <p:txBody>
          <a:bodyPr wrap="none" lIns="18000" tIns="10800" rIns="18000" anchorCtr="1"/>
          <a:lstStyle/>
          <a:p>
            <a:pPr algn="ctr">
              <a:buNone/>
            </a:pPr>
            <a:r>
              <a:rPr lang="nn-NO" sz="2000" dirty="0" err="1"/>
              <a:t>hardware</a:t>
            </a:r>
            <a:endParaRPr lang="en-US" sz="2000" dirty="0"/>
          </a:p>
        </p:txBody>
      </p:sp>
      <p:grpSp>
        <p:nvGrpSpPr>
          <p:cNvPr id="2" name="Group 14"/>
          <p:cNvGrpSpPr>
            <a:grpSpLocks/>
          </p:cNvGrpSpPr>
          <p:nvPr>
            <p:custDataLst>
              <p:tags r:id="rId5"/>
            </p:custDataLst>
          </p:nvPr>
        </p:nvGrpSpPr>
        <p:grpSpPr bwMode="auto">
          <a:xfrm>
            <a:off x="9581108" y="3292490"/>
            <a:ext cx="2199613" cy="1800225"/>
            <a:chOff x="4309" y="1911"/>
            <a:chExt cx="1279" cy="1134"/>
          </a:xfrm>
        </p:grpSpPr>
        <p:sp>
          <p:nvSpPr>
            <p:cNvPr id="28681" name="Rectangle 4"/>
            <p:cNvSpPr>
              <a:spLocks noChangeArrowheads="1"/>
            </p:cNvSpPr>
            <p:nvPr/>
          </p:nvSpPr>
          <p:spPr bwMode="auto">
            <a:xfrm>
              <a:off x="4661" y="1911"/>
              <a:ext cx="576" cy="250"/>
            </a:xfrm>
            <a:prstGeom prst="rect">
              <a:avLst/>
            </a:prstGeom>
            <a:solidFill>
              <a:schemeClr val="accent1"/>
            </a:solidFill>
            <a:ln w="9525">
              <a:solidFill>
                <a:schemeClr val="tx1"/>
              </a:solidFill>
              <a:miter lim="800000"/>
              <a:headEnd/>
              <a:tailEnd/>
            </a:ln>
          </p:spPr>
          <p:txBody>
            <a:bodyPr wrap="none" lIns="18000" tIns="10800" rIns="18000" anchorCtr="1"/>
            <a:lstStyle/>
            <a:p>
              <a:pPr algn="ctr">
                <a:buNone/>
              </a:pPr>
              <a:r>
                <a:rPr lang="nn-NO" sz="2000" dirty="0" err="1"/>
                <a:t>user</a:t>
              </a:r>
              <a:endParaRPr lang="en-US" sz="2000" dirty="0"/>
            </a:p>
          </p:txBody>
        </p:sp>
        <p:sp>
          <p:nvSpPr>
            <p:cNvPr id="28682" name="Rectangle 5"/>
            <p:cNvSpPr>
              <a:spLocks noChangeArrowheads="1"/>
            </p:cNvSpPr>
            <p:nvPr/>
          </p:nvSpPr>
          <p:spPr bwMode="auto">
            <a:xfrm>
              <a:off x="4309" y="2508"/>
              <a:ext cx="1279" cy="250"/>
            </a:xfrm>
            <a:prstGeom prst="rect">
              <a:avLst/>
            </a:prstGeom>
            <a:solidFill>
              <a:schemeClr val="accent1"/>
            </a:solidFill>
            <a:ln w="9525">
              <a:solidFill>
                <a:schemeClr val="tx1"/>
              </a:solidFill>
              <a:miter lim="800000"/>
              <a:headEnd/>
              <a:tailEnd/>
            </a:ln>
          </p:spPr>
          <p:txBody>
            <a:bodyPr wrap="none" lIns="18000" tIns="10800" rIns="18000" anchorCtr="1"/>
            <a:lstStyle/>
            <a:p>
              <a:pPr algn="ctr">
                <a:buNone/>
              </a:pPr>
              <a:r>
                <a:rPr lang="nn-NO" sz="2000" dirty="0" err="1"/>
                <a:t>application</a:t>
              </a:r>
              <a:endParaRPr lang="en-US" sz="2000" dirty="0"/>
            </a:p>
          </p:txBody>
        </p:sp>
        <p:sp>
          <p:nvSpPr>
            <p:cNvPr id="28683" name="Line 11"/>
            <p:cNvSpPr>
              <a:spLocks noChangeShapeType="1"/>
            </p:cNvSpPr>
            <p:nvPr/>
          </p:nvSpPr>
          <p:spPr bwMode="auto">
            <a:xfrm>
              <a:off x="4948" y="2221"/>
              <a:ext cx="0" cy="227"/>
            </a:xfrm>
            <a:prstGeom prst="line">
              <a:avLst/>
            </a:prstGeom>
            <a:noFill/>
            <a:ln w="9525">
              <a:solidFill>
                <a:schemeClr val="tx1"/>
              </a:solidFill>
              <a:round/>
              <a:headEnd type="triangle" w="med" len="med"/>
              <a:tailEnd type="triangle" w="med" len="med"/>
            </a:ln>
          </p:spPr>
          <p:txBody>
            <a:bodyPr/>
            <a:lstStyle/>
            <a:p>
              <a:endParaRPr lang="nb-NO"/>
            </a:p>
          </p:txBody>
        </p:sp>
        <p:sp>
          <p:nvSpPr>
            <p:cNvPr id="28684" name="Line 12"/>
            <p:cNvSpPr>
              <a:spLocks noChangeShapeType="1"/>
            </p:cNvSpPr>
            <p:nvPr/>
          </p:nvSpPr>
          <p:spPr bwMode="auto">
            <a:xfrm>
              <a:off x="4948" y="2818"/>
              <a:ext cx="0" cy="227"/>
            </a:xfrm>
            <a:prstGeom prst="line">
              <a:avLst/>
            </a:prstGeom>
            <a:noFill/>
            <a:ln w="9525">
              <a:solidFill>
                <a:schemeClr val="tx1"/>
              </a:solidFill>
              <a:round/>
              <a:headEnd type="triangle" w="med" len="med"/>
              <a:tailEnd type="triangle" w="med" len="med"/>
            </a:ln>
          </p:spPr>
          <p:txBody>
            <a:bodyPr/>
            <a:lstStyle/>
            <a:p>
              <a:endParaRPr lang="nb-NO"/>
            </a:p>
          </p:txBody>
        </p:sp>
      </p:grpSp>
      <p:grpSp>
        <p:nvGrpSpPr>
          <p:cNvPr id="3" name="Group 15"/>
          <p:cNvGrpSpPr>
            <a:grpSpLocks/>
          </p:cNvGrpSpPr>
          <p:nvPr>
            <p:custDataLst>
              <p:tags r:id="rId6"/>
            </p:custDataLst>
          </p:nvPr>
        </p:nvGrpSpPr>
        <p:grpSpPr bwMode="auto">
          <a:xfrm>
            <a:off x="9580248" y="5166543"/>
            <a:ext cx="2199613" cy="852487"/>
            <a:chOff x="4309" y="3105"/>
            <a:chExt cx="1279" cy="537"/>
          </a:xfrm>
        </p:grpSpPr>
        <p:sp>
          <p:nvSpPr>
            <p:cNvPr id="28679" name="Rectangle 6"/>
            <p:cNvSpPr>
              <a:spLocks noChangeArrowheads="1"/>
            </p:cNvSpPr>
            <p:nvPr/>
          </p:nvSpPr>
          <p:spPr bwMode="auto">
            <a:xfrm>
              <a:off x="4309" y="3105"/>
              <a:ext cx="1279" cy="250"/>
            </a:xfrm>
            <a:prstGeom prst="rect">
              <a:avLst/>
            </a:prstGeom>
            <a:solidFill>
              <a:schemeClr val="hlink"/>
            </a:solidFill>
            <a:ln w="9525">
              <a:solidFill>
                <a:schemeClr val="tx1"/>
              </a:solidFill>
              <a:miter lim="800000"/>
              <a:headEnd/>
              <a:tailEnd/>
            </a:ln>
          </p:spPr>
          <p:txBody>
            <a:bodyPr wrap="none" lIns="18000" tIns="10800" rIns="18000" anchorCtr="1"/>
            <a:lstStyle/>
            <a:p>
              <a:pPr algn="ctr">
                <a:buNone/>
              </a:pPr>
              <a:r>
                <a:rPr lang="nn-NO" sz="2000" dirty="0"/>
                <a:t>OS</a:t>
              </a:r>
              <a:endParaRPr lang="en-US" sz="2000" dirty="0"/>
            </a:p>
          </p:txBody>
        </p:sp>
        <p:sp>
          <p:nvSpPr>
            <p:cNvPr id="28680" name="Line 13"/>
            <p:cNvSpPr>
              <a:spLocks noChangeShapeType="1"/>
            </p:cNvSpPr>
            <p:nvPr/>
          </p:nvSpPr>
          <p:spPr bwMode="auto">
            <a:xfrm>
              <a:off x="4948" y="3415"/>
              <a:ext cx="0" cy="227"/>
            </a:xfrm>
            <a:prstGeom prst="line">
              <a:avLst/>
            </a:prstGeom>
            <a:noFill/>
            <a:ln w="9525">
              <a:solidFill>
                <a:schemeClr val="tx1"/>
              </a:solidFill>
              <a:round/>
              <a:headEnd type="triangle" w="med" len="med"/>
              <a:tailEnd type="triangle" w="med" len="med"/>
            </a:ln>
          </p:spPr>
          <p:txBody>
            <a:bodyPr/>
            <a:lstStyle/>
            <a:p>
              <a:endParaRPr lang="nb-NO"/>
            </a:p>
          </p:txBody>
        </p:sp>
      </p:grpSp>
      <p:sp>
        <p:nvSpPr>
          <p:cNvPr id="14" name="Slide Number Placeholder 4">
            <a:extLst>
              <a:ext uri="{FF2B5EF4-FFF2-40B4-BE49-F238E27FC236}">
                <a16:creationId xmlns:a16="http://schemas.microsoft.com/office/drawing/2014/main" id="{9759C861-7B90-4FCF-B529-B21F229A42CD}"/>
              </a:ext>
            </a:extLst>
          </p:cNvPr>
          <p:cNvSpPr>
            <a:spLocks noGrp="1"/>
          </p:cNvSpPr>
          <p:nvPr>
            <p:ph type="sldNum" sz="quarter" idx="12"/>
            <p:custDataLst>
              <p:tags r:id="rId7"/>
            </p:custDataLst>
          </p:nvPr>
        </p:nvSpPr>
        <p:spPr>
          <a:xfrm>
            <a:off x="0" y="-7859"/>
            <a:ext cx="1262407" cy="457200"/>
          </a:xfrm>
          <a:prstGeom prst="rect">
            <a:avLst/>
          </a:prstGeom>
        </p:spPr>
        <p:txBody>
          <a:bodyPr/>
          <a:lstStyle/>
          <a:p>
            <a:pPr>
              <a:defRPr/>
            </a:pPr>
            <a:fld id="{6AF1C8AE-2CDD-414F-82E2-A8C08F8C4BDB}" type="slidenum">
              <a:rPr lang="en-US" smtClean="0"/>
              <a:pPr>
                <a:defRPr/>
              </a:pPr>
              <a:t>16</a:t>
            </a:fld>
            <a:r>
              <a:rPr lang="en-US" dirty="0"/>
              <a:t>/64</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01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01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16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01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0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6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custDataLst>
              <p:tags r:id="rId2"/>
            </p:custDataLst>
          </p:nvPr>
        </p:nvSpPr>
        <p:spPr>
          <a:xfrm>
            <a:off x="2207568" y="188640"/>
            <a:ext cx="8279329" cy="634082"/>
          </a:xfrm>
        </p:spPr>
        <p:txBody>
          <a:bodyPr>
            <a:normAutofit/>
          </a:bodyPr>
          <a:lstStyle/>
          <a:p>
            <a:r>
              <a:rPr lang="en-US" dirty="0"/>
              <a:t>OS Organization</a:t>
            </a:r>
          </a:p>
        </p:txBody>
      </p:sp>
      <p:sp>
        <p:nvSpPr>
          <p:cNvPr id="898051" name="Rectangle 3"/>
          <p:cNvSpPr>
            <a:spLocks noGrp="1" noChangeArrowheads="1"/>
          </p:cNvSpPr>
          <p:nvPr>
            <p:ph idx="1"/>
            <p:custDataLst>
              <p:tags r:id="rId3"/>
            </p:custDataLst>
          </p:nvPr>
        </p:nvSpPr>
        <p:spPr>
          <a:xfrm>
            <a:off x="580897" y="1116070"/>
            <a:ext cx="9906000" cy="5343748"/>
          </a:xfrm>
        </p:spPr>
        <p:txBody>
          <a:bodyPr>
            <a:normAutofit/>
          </a:bodyPr>
          <a:lstStyle/>
          <a:p>
            <a:r>
              <a:rPr lang="nb-NO" sz="2000" dirty="0" err="1"/>
              <a:t>Several</a:t>
            </a:r>
            <a:r>
              <a:rPr lang="nb-NO" sz="2000" dirty="0"/>
              <a:t> </a:t>
            </a:r>
            <a:r>
              <a:rPr lang="nb-NO" sz="2000" dirty="0" err="1"/>
              <a:t>possible</a:t>
            </a:r>
            <a:r>
              <a:rPr lang="nb-NO" sz="2000" dirty="0"/>
              <a:t> </a:t>
            </a:r>
            <a:r>
              <a:rPr lang="nb-NO" sz="2000" dirty="0" err="1"/>
              <a:t>approaches</a:t>
            </a:r>
            <a:r>
              <a:rPr lang="nb-NO" sz="2000" dirty="0"/>
              <a:t>, </a:t>
            </a:r>
            <a:r>
              <a:rPr lang="nb-NO" sz="2000" dirty="0" err="1"/>
              <a:t>no</a:t>
            </a:r>
            <a:r>
              <a:rPr lang="nb-NO" sz="2000" dirty="0"/>
              <a:t> standard.</a:t>
            </a:r>
            <a:br>
              <a:rPr lang="nb-NO" sz="2000" dirty="0"/>
            </a:br>
            <a:endParaRPr lang="nb-NO" sz="2000" dirty="0"/>
          </a:p>
          <a:p>
            <a:pPr eaLnBrk="1" hangingPunct="1">
              <a:lnSpc>
                <a:spcPct val="90000"/>
              </a:lnSpc>
            </a:pPr>
            <a:r>
              <a:rPr lang="en-US" sz="2000" dirty="0">
                <a:solidFill>
                  <a:srgbClr val="FF0000"/>
                </a:solidFill>
              </a:rPr>
              <a:t>Monolithic kernel </a:t>
            </a:r>
            <a:r>
              <a:rPr lang="en-US" sz="2000" dirty="0"/>
              <a:t>(“the big mess”):</a:t>
            </a:r>
          </a:p>
          <a:p>
            <a:pPr lvl="1"/>
            <a:r>
              <a:rPr lang="nb-NO" sz="1800" dirty="0" err="1"/>
              <a:t>Written</a:t>
            </a:r>
            <a:r>
              <a:rPr lang="nb-NO" sz="1800" dirty="0"/>
              <a:t> as a </a:t>
            </a:r>
            <a:r>
              <a:rPr lang="nb-NO" sz="1800" dirty="0" err="1"/>
              <a:t>collection</a:t>
            </a:r>
            <a:r>
              <a:rPr lang="nb-NO" sz="1800" dirty="0"/>
              <a:t> </a:t>
            </a:r>
            <a:r>
              <a:rPr lang="nb-NO" sz="1800" dirty="0" err="1"/>
              <a:t>of</a:t>
            </a:r>
            <a:r>
              <a:rPr lang="nb-NO" sz="1800" dirty="0"/>
              <a:t> </a:t>
            </a:r>
            <a:r>
              <a:rPr lang="nb-NO" sz="1800" dirty="0" err="1"/>
              <a:t>functions</a:t>
            </a:r>
            <a:r>
              <a:rPr lang="nb-NO" sz="1800" dirty="0"/>
              <a:t> </a:t>
            </a:r>
            <a:r>
              <a:rPr lang="nb-NO" sz="1800" dirty="0" err="1"/>
              <a:t>linked</a:t>
            </a:r>
            <a:r>
              <a:rPr lang="nb-NO" sz="1800" dirty="0"/>
              <a:t> </a:t>
            </a:r>
            <a:r>
              <a:rPr lang="nb-NO" sz="1800" dirty="0" err="1"/>
              <a:t>together</a:t>
            </a:r>
            <a:r>
              <a:rPr lang="nb-NO" sz="1800" dirty="0"/>
              <a:t> </a:t>
            </a:r>
            <a:r>
              <a:rPr lang="nb-NO" sz="1800" dirty="0" err="1"/>
              <a:t>into</a:t>
            </a:r>
            <a:r>
              <a:rPr lang="nb-NO" sz="1800" dirty="0"/>
              <a:t> </a:t>
            </a:r>
            <a:r>
              <a:rPr lang="nb-NO" sz="1800" dirty="0" err="1"/>
              <a:t>one</a:t>
            </a:r>
            <a:r>
              <a:rPr lang="nb-NO" sz="1800" dirty="0"/>
              <a:t> </a:t>
            </a:r>
            <a:r>
              <a:rPr lang="nb-NO" sz="1800" dirty="0" err="1"/>
              <a:t>object</a:t>
            </a:r>
            <a:r>
              <a:rPr lang="nb-NO" sz="1800" dirty="0"/>
              <a:t>.</a:t>
            </a:r>
          </a:p>
          <a:p>
            <a:pPr lvl="1"/>
            <a:r>
              <a:rPr lang="nb-NO" sz="1800" dirty="0" err="1"/>
              <a:t>Usually</a:t>
            </a:r>
            <a:r>
              <a:rPr lang="nb-NO" sz="1800" dirty="0"/>
              <a:t> </a:t>
            </a:r>
            <a:r>
              <a:rPr lang="nb-NO" sz="1800" dirty="0" err="1"/>
              <a:t>effective</a:t>
            </a:r>
            <a:r>
              <a:rPr lang="nb-NO" sz="1800" dirty="0"/>
              <a:t> (</a:t>
            </a:r>
            <a:r>
              <a:rPr lang="nb-NO" sz="1800" dirty="0" err="1"/>
              <a:t>no</a:t>
            </a:r>
            <a:r>
              <a:rPr lang="nb-NO" sz="1800" dirty="0"/>
              <a:t> </a:t>
            </a:r>
            <a:r>
              <a:rPr lang="nb-NO" sz="1800" dirty="0" err="1"/>
              <a:t>boundaries</a:t>
            </a:r>
            <a:r>
              <a:rPr lang="nb-NO" sz="1800" dirty="0"/>
              <a:t> </a:t>
            </a:r>
            <a:r>
              <a:rPr lang="nb-NO" sz="1800" dirty="0" err="1"/>
              <a:t>crossed</a:t>
            </a:r>
            <a:r>
              <a:rPr lang="nb-NO" sz="1800" dirty="0"/>
              <a:t> in </a:t>
            </a:r>
            <a:r>
              <a:rPr lang="nb-NO" sz="1800" dirty="0" err="1"/>
              <a:t>the</a:t>
            </a:r>
            <a:r>
              <a:rPr lang="nb-NO" sz="1800" dirty="0"/>
              <a:t> </a:t>
            </a:r>
            <a:r>
              <a:rPr lang="nb-NO" sz="1800" dirty="0" err="1"/>
              <a:t>core</a:t>
            </a:r>
            <a:r>
              <a:rPr lang="nb-NO" sz="1800" dirty="0"/>
              <a:t>)</a:t>
            </a:r>
          </a:p>
          <a:p>
            <a:pPr lvl="1"/>
            <a:r>
              <a:rPr lang="nb-NO" sz="1800" dirty="0"/>
              <a:t>Large, complex, crashes easily</a:t>
            </a:r>
          </a:p>
          <a:p>
            <a:pPr lvl="1"/>
            <a:r>
              <a:rPr lang="nb-NO" sz="1800" dirty="0"/>
              <a:t>UNIX, Linux, Windows NT, OSX (in practice, </a:t>
            </a:r>
          </a:p>
          <a:p>
            <a:pPr marL="457197" lvl="1" indent="0">
              <a:buNone/>
            </a:pPr>
            <a:r>
              <a:rPr lang="nb-NO" sz="1800" dirty="0"/>
              <a:t>but MACH in the beginning))</a:t>
            </a:r>
            <a:br>
              <a:rPr lang="nb-NO" sz="1800" dirty="0"/>
            </a:br>
            <a:endParaRPr lang="nb-NO" sz="1800" dirty="0"/>
          </a:p>
          <a:p>
            <a:pPr eaLnBrk="1" hangingPunct="1">
              <a:lnSpc>
                <a:spcPct val="90000"/>
              </a:lnSpc>
            </a:pPr>
            <a:r>
              <a:rPr lang="en-US" sz="2000" dirty="0">
                <a:solidFill>
                  <a:srgbClr val="FF0000"/>
                </a:solidFill>
              </a:rPr>
              <a:t>Microkernel</a:t>
            </a:r>
          </a:p>
          <a:p>
            <a:pPr lvl="1"/>
            <a:r>
              <a:rPr lang="nb-NO" sz="1800" dirty="0" err="1"/>
              <a:t>Core</a:t>
            </a:r>
            <a:r>
              <a:rPr lang="nb-NO" sz="1800" dirty="0"/>
              <a:t> </a:t>
            </a:r>
            <a:r>
              <a:rPr lang="nb-NO" sz="1800" dirty="0" err="1"/>
              <a:t>with</a:t>
            </a:r>
            <a:r>
              <a:rPr lang="nb-NO" sz="1800" dirty="0"/>
              <a:t> minimal </a:t>
            </a:r>
            <a:r>
              <a:rPr lang="nb-NO" sz="1800" dirty="0" err="1"/>
              <a:t>functionality</a:t>
            </a:r>
            <a:r>
              <a:rPr lang="nb-NO" sz="1800" dirty="0"/>
              <a:t> (</a:t>
            </a:r>
            <a:r>
              <a:rPr lang="nb-NO" sz="1800" dirty="0" err="1"/>
              <a:t>manage</a:t>
            </a:r>
            <a:r>
              <a:rPr lang="nb-NO" sz="1800" dirty="0"/>
              <a:t> </a:t>
            </a:r>
            <a:r>
              <a:rPr lang="nb-NO" sz="1800" dirty="0" err="1"/>
              <a:t>interrupt</a:t>
            </a:r>
            <a:r>
              <a:rPr lang="nb-NO" sz="1800" dirty="0"/>
              <a:t>, </a:t>
            </a:r>
            <a:r>
              <a:rPr lang="nb-NO" sz="1800" dirty="0" err="1"/>
              <a:t>memory</a:t>
            </a:r>
            <a:r>
              <a:rPr lang="nb-NO" sz="1800" dirty="0"/>
              <a:t>, </a:t>
            </a:r>
            <a:r>
              <a:rPr lang="nb-NO" sz="1800" dirty="0" err="1"/>
              <a:t>processor</a:t>
            </a:r>
            <a:r>
              <a:rPr lang="nb-NO" sz="1800" dirty="0"/>
              <a:t>)</a:t>
            </a:r>
          </a:p>
          <a:p>
            <a:pPr lvl="1"/>
            <a:r>
              <a:rPr lang="nb-NO" sz="1800" dirty="0" err="1"/>
              <a:t>Other</a:t>
            </a:r>
            <a:r>
              <a:rPr lang="nb-NO" sz="1800" dirty="0"/>
              <a:t> services </a:t>
            </a:r>
            <a:r>
              <a:rPr lang="nb-NO" sz="1800" dirty="0" err="1"/>
              <a:t>are</a:t>
            </a:r>
            <a:r>
              <a:rPr lang="nb-NO" sz="1800" dirty="0"/>
              <a:t> </a:t>
            </a:r>
            <a:r>
              <a:rPr lang="nb-NO" sz="1800" dirty="0" err="1"/>
              <a:t>implemented</a:t>
            </a:r>
            <a:r>
              <a:rPr lang="nb-NO" sz="1800" dirty="0"/>
              <a:t> as server </a:t>
            </a:r>
            <a:r>
              <a:rPr lang="nb-NO" sz="1800" dirty="0" err="1"/>
              <a:t>processes</a:t>
            </a:r>
            <a:r>
              <a:rPr lang="nb-NO" sz="1800" dirty="0"/>
              <a:t> in </a:t>
            </a:r>
            <a:r>
              <a:rPr lang="nb-NO" sz="1800" dirty="0" err="1"/>
              <a:t>user</a:t>
            </a:r>
            <a:r>
              <a:rPr lang="nb-NO" sz="1800" dirty="0"/>
              <a:t> mode </a:t>
            </a:r>
            <a:r>
              <a:rPr lang="nb-NO" sz="1800" dirty="0" err="1"/>
              <a:t>according</a:t>
            </a:r>
            <a:r>
              <a:rPr lang="nb-NO" sz="1800" dirty="0"/>
              <a:t> to a </a:t>
            </a:r>
            <a:r>
              <a:rPr lang="nb-NO" sz="1800" dirty="0" err="1"/>
              <a:t>client-server</a:t>
            </a:r>
            <a:r>
              <a:rPr lang="nb-NO" sz="1800" dirty="0"/>
              <a:t> </a:t>
            </a:r>
            <a:r>
              <a:rPr lang="nb-NO" sz="1800" dirty="0" err="1"/>
              <a:t>model</a:t>
            </a:r>
            <a:r>
              <a:rPr lang="nb-NO" sz="1800" dirty="0"/>
              <a:t>.</a:t>
            </a:r>
          </a:p>
          <a:p>
            <a:pPr lvl="1"/>
            <a:r>
              <a:rPr lang="nb-NO" sz="1800" dirty="0"/>
              <a:t>Lots </a:t>
            </a:r>
            <a:r>
              <a:rPr lang="nb-NO" sz="1800" dirty="0" err="1"/>
              <a:t>of</a:t>
            </a:r>
            <a:r>
              <a:rPr lang="nb-NO" sz="1800" dirty="0"/>
              <a:t> </a:t>
            </a:r>
            <a:r>
              <a:rPr lang="nb-NO" sz="1800" dirty="0" err="1"/>
              <a:t>message</a:t>
            </a:r>
            <a:r>
              <a:rPr lang="nb-NO" sz="1800" dirty="0"/>
              <a:t> </a:t>
            </a:r>
            <a:r>
              <a:rPr lang="nb-NO" sz="1800" dirty="0" err="1"/>
              <a:t>exchange</a:t>
            </a:r>
            <a:r>
              <a:rPr lang="nb-NO" sz="1800" dirty="0"/>
              <a:t> (</a:t>
            </a:r>
            <a:r>
              <a:rPr lang="nb-NO" sz="1800" dirty="0" err="1"/>
              <a:t>inefficient</a:t>
            </a:r>
            <a:r>
              <a:rPr lang="nb-NO" sz="1800" dirty="0"/>
              <a:t>)</a:t>
            </a:r>
          </a:p>
          <a:p>
            <a:pPr lvl="1"/>
            <a:r>
              <a:rPr lang="nb-NO" sz="1800" dirty="0" err="1"/>
              <a:t>small</a:t>
            </a:r>
            <a:r>
              <a:rPr lang="nb-NO" sz="1800" dirty="0"/>
              <a:t>, </a:t>
            </a:r>
            <a:r>
              <a:rPr lang="nb-NO" sz="1800" dirty="0" err="1"/>
              <a:t>modular</a:t>
            </a:r>
            <a:r>
              <a:rPr lang="nb-NO" sz="1800" dirty="0"/>
              <a:t>, </a:t>
            </a:r>
            <a:r>
              <a:rPr lang="nb-NO" sz="1800" dirty="0" err="1"/>
              <a:t>expandable</a:t>
            </a:r>
            <a:r>
              <a:rPr lang="nb-NO" sz="1800" dirty="0"/>
              <a:t>, portable,…</a:t>
            </a:r>
          </a:p>
          <a:p>
            <a:pPr lvl="1"/>
            <a:r>
              <a:rPr lang="nb-NO" sz="1800" dirty="0"/>
              <a:t>MACH, L4, </a:t>
            </a:r>
            <a:r>
              <a:rPr lang="nb-NO" sz="1800" dirty="0" err="1"/>
              <a:t>Chorus</a:t>
            </a:r>
            <a:r>
              <a:rPr lang="en-US" sz="1800" dirty="0"/>
              <a:t>, </a:t>
            </a:r>
            <a:r>
              <a:rPr lang="en-US" sz="1800" dirty="0" err="1"/>
              <a:t>AmigaOS</a:t>
            </a:r>
            <a:r>
              <a:rPr lang="en-US" sz="1800" dirty="0"/>
              <a:t>, </a:t>
            </a:r>
            <a:r>
              <a:rPr lang="en-US" sz="1800" dirty="0" err="1"/>
              <a:t>Minix</a:t>
            </a:r>
            <a:r>
              <a:rPr lang="en-US" sz="1800" dirty="0"/>
              <a:t>, K42</a:t>
            </a:r>
            <a:br>
              <a:rPr lang="en-US" sz="1800" dirty="0"/>
            </a:br>
            <a:endParaRPr lang="en-US" sz="1800" dirty="0"/>
          </a:p>
        </p:txBody>
      </p:sp>
      <p:pic>
        <p:nvPicPr>
          <p:cNvPr id="898052" name="Picture 4"/>
          <p:cNvPicPr>
            <a:picLocks noChangeAspect="1" noChangeArrowheads="1"/>
          </p:cNvPicPr>
          <p:nvPr>
            <p:custDataLst>
              <p:tags r:id="rId4"/>
            </p:custDataLst>
          </p:nvPr>
        </p:nvPicPr>
        <p:blipFill>
          <a:blip r:embed="rId9" cstate="print"/>
          <a:srcRect b="12633"/>
          <a:stretch>
            <a:fillRect/>
          </a:stretch>
        </p:blipFill>
        <p:spPr bwMode="auto">
          <a:xfrm>
            <a:off x="8727141" y="1281333"/>
            <a:ext cx="2306240" cy="1835150"/>
          </a:xfrm>
          <a:prstGeom prst="rect">
            <a:avLst/>
          </a:prstGeom>
          <a:noFill/>
          <a:ln w="9525">
            <a:noFill/>
            <a:miter lim="800000"/>
            <a:headEnd/>
            <a:tailEnd/>
          </a:ln>
        </p:spPr>
      </p:pic>
      <p:pic>
        <p:nvPicPr>
          <p:cNvPr id="898054" name="Picture 6"/>
          <p:cNvPicPr>
            <a:picLocks noChangeAspect="1" noChangeArrowheads="1"/>
          </p:cNvPicPr>
          <p:nvPr>
            <p:custDataLst>
              <p:tags r:id="rId5"/>
            </p:custDataLst>
          </p:nvPr>
        </p:nvPicPr>
        <p:blipFill>
          <a:blip r:embed="rId10" cstate="print"/>
          <a:srcRect l="2907" b="22366"/>
          <a:stretch>
            <a:fillRect/>
          </a:stretch>
        </p:blipFill>
        <p:spPr bwMode="auto">
          <a:xfrm>
            <a:off x="5679141" y="4981516"/>
            <a:ext cx="6320234" cy="1771650"/>
          </a:xfrm>
          <a:prstGeom prst="rect">
            <a:avLst/>
          </a:prstGeom>
          <a:noFill/>
          <a:ln w="9525">
            <a:noFill/>
            <a:miter lim="800000"/>
            <a:headEnd/>
            <a:tailEnd/>
          </a:ln>
        </p:spPr>
      </p:pic>
      <p:sp>
        <p:nvSpPr>
          <p:cNvPr id="7" name="Slide Number Placeholder 4">
            <a:extLst>
              <a:ext uri="{FF2B5EF4-FFF2-40B4-BE49-F238E27FC236}">
                <a16:creationId xmlns:a16="http://schemas.microsoft.com/office/drawing/2014/main" id="{74074A0B-A550-4313-8981-5DBDE334D478}"/>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17</a:t>
            </a:fld>
            <a:r>
              <a:rPr lang="en-US" dirty="0"/>
              <a:t>/64</a:t>
            </a:r>
          </a:p>
        </p:txBody>
      </p:sp>
      <p:sp>
        <p:nvSpPr>
          <p:cNvPr id="2" name="Rectangle 1">
            <a:extLst>
              <a:ext uri="{FF2B5EF4-FFF2-40B4-BE49-F238E27FC236}">
                <a16:creationId xmlns:a16="http://schemas.microsoft.com/office/drawing/2014/main" id="{8648F69E-1471-4F4F-B05D-D9E73D347AF1}"/>
              </a:ext>
            </a:extLst>
          </p:cNvPr>
          <p:cNvSpPr/>
          <p:nvPr/>
        </p:nvSpPr>
        <p:spPr>
          <a:xfrm>
            <a:off x="6602313" y="3263157"/>
            <a:ext cx="5397062" cy="923330"/>
          </a:xfrm>
          <a:prstGeom prst="rect">
            <a:avLst/>
          </a:prstGeom>
          <a:solidFill>
            <a:schemeClr val="bg2"/>
          </a:solidFill>
        </p:spPr>
        <p:txBody>
          <a:bodyPr wrap="square">
            <a:spAutoFit/>
          </a:bodyPr>
          <a:lstStyle/>
          <a:p>
            <a:r>
              <a:rPr lang="en-US" dirty="0">
                <a:solidFill>
                  <a:srgbClr val="202124"/>
                </a:solidFill>
                <a:latin typeface="arial" panose="020B0604020202020204" pitchFamily="34" charset="0"/>
              </a:rPr>
              <a:t>A monolithic kernel is </a:t>
            </a:r>
            <a:r>
              <a:rPr lang="en-US" b="1" dirty="0">
                <a:solidFill>
                  <a:srgbClr val="202124"/>
                </a:solidFill>
                <a:latin typeface="arial" panose="020B0604020202020204" pitchFamily="34" charset="0"/>
              </a:rPr>
              <a:t>an operating system architecture where the entire operating system is working in kernel space</a:t>
            </a:r>
            <a:r>
              <a:rPr lang="en-US" dirty="0">
                <a:solidFill>
                  <a:srgbClr val="202124"/>
                </a:solidFill>
                <a:latin typeface="arial" panose="020B0604020202020204" pitchFamily="34" charset="0"/>
              </a:rPr>
              <a:t>. </a:t>
            </a:r>
            <a:endParaRPr lang="en-NO" dirty="0"/>
          </a:p>
        </p:txBody>
      </p:sp>
      <p:sp>
        <p:nvSpPr>
          <p:cNvPr id="3" name="Rectangle 2">
            <a:extLst>
              <a:ext uri="{FF2B5EF4-FFF2-40B4-BE49-F238E27FC236}">
                <a16:creationId xmlns:a16="http://schemas.microsoft.com/office/drawing/2014/main" id="{B8CA63FA-E131-8C4D-ACA4-2F9D0763DF39}"/>
              </a:ext>
            </a:extLst>
          </p:cNvPr>
          <p:cNvSpPr/>
          <p:nvPr/>
        </p:nvSpPr>
        <p:spPr>
          <a:xfrm>
            <a:off x="1705103" y="6237160"/>
            <a:ext cx="3427554" cy="369332"/>
          </a:xfrm>
          <a:prstGeom prst="rect">
            <a:avLst/>
          </a:prstGeom>
          <a:solidFill>
            <a:schemeClr val="bg2">
              <a:lumMod val="75000"/>
            </a:schemeClr>
          </a:solidFill>
        </p:spPr>
        <p:txBody>
          <a:bodyPr wrap="square">
            <a:spAutoFit/>
          </a:bodyPr>
          <a:lstStyle/>
          <a:p>
            <a:r>
              <a:rPr lang="en-US" dirty="0">
                <a:solidFill>
                  <a:srgbClr val="444444"/>
                </a:solidFill>
                <a:latin typeface="Open Sans" panose="020B0606030504020204" pitchFamily="34" charset="0"/>
              </a:rPr>
              <a:t>Hybrid Kernel and Exokernel</a:t>
            </a:r>
            <a:endParaRPr lang="en-NO" dirty="0"/>
          </a:p>
        </p:txBody>
      </p:sp>
    </p:spTree>
    <p:custDataLst>
      <p:tags r:id="rId1"/>
    </p:custDataLst>
    <p:extLst>
      <p:ext uri="{BB962C8B-B14F-4D97-AF65-F5344CB8AC3E}">
        <p14:creationId xmlns:p14="http://schemas.microsoft.com/office/powerpoint/2010/main" val="1907004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8051">
                                            <p:txEl>
                                              <p:pRg st="0" end="0"/>
                                            </p:txEl>
                                          </p:spTgt>
                                        </p:tgtEl>
                                        <p:attrNameLst>
                                          <p:attrName>style.visibility</p:attrName>
                                        </p:attrNameLst>
                                      </p:cBhvr>
                                      <p:to>
                                        <p:strVal val="visible"/>
                                      </p:to>
                                    </p:set>
                                    <p:anim calcmode="lin" valueType="num">
                                      <p:cBhvr additive="base">
                                        <p:cTn id="7" dur="500" fill="hold"/>
                                        <p:tgtEl>
                                          <p:spTgt spid="898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8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98051">
                                            <p:txEl>
                                              <p:pRg st="1" end="1"/>
                                            </p:txEl>
                                          </p:spTgt>
                                        </p:tgtEl>
                                        <p:attrNameLst>
                                          <p:attrName>style.visibility</p:attrName>
                                        </p:attrNameLst>
                                      </p:cBhvr>
                                      <p:to>
                                        <p:strVal val="visible"/>
                                      </p:to>
                                    </p:set>
                                    <p:anim calcmode="lin" valueType="num">
                                      <p:cBhvr additive="base">
                                        <p:cTn id="13" dur="500" fill="hold"/>
                                        <p:tgtEl>
                                          <p:spTgt spid="898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9805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98051">
                                            <p:txEl>
                                              <p:pRg st="2" end="2"/>
                                            </p:txEl>
                                          </p:spTgt>
                                        </p:tgtEl>
                                        <p:attrNameLst>
                                          <p:attrName>style.visibility</p:attrName>
                                        </p:attrNameLst>
                                      </p:cBhvr>
                                      <p:to>
                                        <p:strVal val="visible"/>
                                      </p:to>
                                    </p:set>
                                    <p:anim calcmode="lin" valueType="num">
                                      <p:cBhvr additive="base">
                                        <p:cTn id="17" dur="500" fill="hold"/>
                                        <p:tgtEl>
                                          <p:spTgt spid="8980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980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98051">
                                            <p:txEl>
                                              <p:pRg st="3" end="3"/>
                                            </p:txEl>
                                          </p:spTgt>
                                        </p:tgtEl>
                                        <p:attrNameLst>
                                          <p:attrName>style.visibility</p:attrName>
                                        </p:attrNameLst>
                                      </p:cBhvr>
                                      <p:to>
                                        <p:strVal val="visible"/>
                                      </p:to>
                                    </p:set>
                                    <p:anim calcmode="lin" valueType="num">
                                      <p:cBhvr additive="base">
                                        <p:cTn id="21" dur="500" fill="hold"/>
                                        <p:tgtEl>
                                          <p:spTgt spid="89805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9805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98051">
                                            <p:txEl>
                                              <p:pRg st="4" end="4"/>
                                            </p:txEl>
                                          </p:spTgt>
                                        </p:tgtEl>
                                        <p:attrNameLst>
                                          <p:attrName>style.visibility</p:attrName>
                                        </p:attrNameLst>
                                      </p:cBhvr>
                                      <p:to>
                                        <p:strVal val="visible"/>
                                      </p:to>
                                    </p:set>
                                    <p:anim calcmode="lin" valueType="num">
                                      <p:cBhvr additive="base">
                                        <p:cTn id="25" dur="500" fill="hold"/>
                                        <p:tgtEl>
                                          <p:spTgt spid="89805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9805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98051">
                                            <p:txEl>
                                              <p:pRg st="5" end="5"/>
                                            </p:txEl>
                                          </p:spTgt>
                                        </p:tgtEl>
                                        <p:attrNameLst>
                                          <p:attrName>style.visibility</p:attrName>
                                        </p:attrNameLst>
                                      </p:cBhvr>
                                      <p:to>
                                        <p:strVal val="visible"/>
                                      </p:to>
                                    </p:set>
                                    <p:anim calcmode="lin" valueType="num">
                                      <p:cBhvr additive="base">
                                        <p:cTn id="29" dur="500" fill="hold"/>
                                        <p:tgtEl>
                                          <p:spTgt spid="89805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9805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98051">
                                            <p:txEl>
                                              <p:pRg st="6" end="6"/>
                                            </p:txEl>
                                          </p:spTgt>
                                        </p:tgtEl>
                                        <p:attrNameLst>
                                          <p:attrName>style.visibility</p:attrName>
                                        </p:attrNameLst>
                                      </p:cBhvr>
                                      <p:to>
                                        <p:strVal val="visible"/>
                                      </p:to>
                                    </p:set>
                                    <p:anim calcmode="lin" valueType="num">
                                      <p:cBhvr additive="base">
                                        <p:cTn id="33" dur="500" fill="hold"/>
                                        <p:tgtEl>
                                          <p:spTgt spid="89805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980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98052"/>
                                        </p:tgtEl>
                                        <p:attrNameLst>
                                          <p:attrName>style.visibility</p:attrName>
                                        </p:attrNameLst>
                                      </p:cBhvr>
                                      <p:to>
                                        <p:strVal val="visible"/>
                                      </p:to>
                                    </p:set>
                                    <p:anim calcmode="lin" valueType="num">
                                      <p:cBhvr additive="base">
                                        <p:cTn id="39" dur="500" fill="hold"/>
                                        <p:tgtEl>
                                          <p:spTgt spid="898052"/>
                                        </p:tgtEl>
                                        <p:attrNameLst>
                                          <p:attrName>ppt_x</p:attrName>
                                        </p:attrNameLst>
                                      </p:cBhvr>
                                      <p:tavLst>
                                        <p:tav tm="0">
                                          <p:val>
                                            <p:strVal val="#ppt_x"/>
                                          </p:val>
                                        </p:tav>
                                        <p:tav tm="100000">
                                          <p:val>
                                            <p:strVal val="#ppt_x"/>
                                          </p:val>
                                        </p:tav>
                                      </p:tavLst>
                                    </p:anim>
                                    <p:anim calcmode="lin" valueType="num">
                                      <p:cBhvr additive="base">
                                        <p:cTn id="40" dur="500" fill="hold"/>
                                        <p:tgtEl>
                                          <p:spTgt spid="89805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98051">
                                            <p:txEl>
                                              <p:pRg st="7" end="7"/>
                                            </p:txEl>
                                          </p:spTgt>
                                        </p:tgtEl>
                                        <p:attrNameLst>
                                          <p:attrName>style.visibility</p:attrName>
                                        </p:attrNameLst>
                                      </p:cBhvr>
                                      <p:to>
                                        <p:strVal val="visible"/>
                                      </p:to>
                                    </p:set>
                                    <p:anim calcmode="lin" valueType="num">
                                      <p:cBhvr additive="base">
                                        <p:cTn id="49" dur="500" fill="hold"/>
                                        <p:tgtEl>
                                          <p:spTgt spid="89805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98051">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98051">
                                            <p:txEl>
                                              <p:pRg st="8" end="8"/>
                                            </p:txEl>
                                          </p:spTgt>
                                        </p:tgtEl>
                                        <p:attrNameLst>
                                          <p:attrName>style.visibility</p:attrName>
                                        </p:attrNameLst>
                                      </p:cBhvr>
                                      <p:to>
                                        <p:strVal val="visible"/>
                                      </p:to>
                                    </p:set>
                                    <p:anim calcmode="lin" valueType="num">
                                      <p:cBhvr additive="base">
                                        <p:cTn id="53" dur="500" fill="hold"/>
                                        <p:tgtEl>
                                          <p:spTgt spid="898051">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98051">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98051">
                                            <p:txEl>
                                              <p:pRg st="9" end="9"/>
                                            </p:txEl>
                                          </p:spTgt>
                                        </p:tgtEl>
                                        <p:attrNameLst>
                                          <p:attrName>style.visibility</p:attrName>
                                        </p:attrNameLst>
                                      </p:cBhvr>
                                      <p:to>
                                        <p:strVal val="visible"/>
                                      </p:to>
                                    </p:set>
                                    <p:anim calcmode="lin" valueType="num">
                                      <p:cBhvr additive="base">
                                        <p:cTn id="57" dur="500" fill="hold"/>
                                        <p:tgtEl>
                                          <p:spTgt spid="898051">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98051">
                                            <p:txEl>
                                              <p:pRg st="9" end="9"/>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898051">
                                            <p:txEl>
                                              <p:pRg st="10" end="10"/>
                                            </p:txEl>
                                          </p:spTgt>
                                        </p:tgtEl>
                                        <p:attrNameLst>
                                          <p:attrName>style.visibility</p:attrName>
                                        </p:attrNameLst>
                                      </p:cBhvr>
                                      <p:to>
                                        <p:strVal val="visible"/>
                                      </p:to>
                                    </p:set>
                                    <p:anim calcmode="lin" valueType="num">
                                      <p:cBhvr additive="base">
                                        <p:cTn id="61" dur="500" fill="hold"/>
                                        <p:tgtEl>
                                          <p:spTgt spid="898051">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98051">
                                            <p:txEl>
                                              <p:pRg st="10" end="10"/>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898051">
                                            <p:txEl>
                                              <p:pRg st="11" end="11"/>
                                            </p:txEl>
                                          </p:spTgt>
                                        </p:tgtEl>
                                        <p:attrNameLst>
                                          <p:attrName>style.visibility</p:attrName>
                                        </p:attrNameLst>
                                      </p:cBhvr>
                                      <p:to>
                                        <p:strVal val="visible"/>
                                      </p:to>
                                    </p:set>
                                    <p:anim calcmode="lin" valueType="num">
                                      <p:cBhvr additive="base">
                                        <p:cTn id="65" dur="500" fill="hold"/>
                                        <p:tgtEl>
                                          <p:spTgt spid="898051">
                                            <p:txEl>
                                              <p:pRg st="11" end="1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898051">
                                            <p:txEl>
                                              <p:pRg st="11" end="11"/>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98051">
                                            <p:txEl>
                                              <p:pRg st="12" end="12"/>
                                            </p:txEl>
                                          </p:spTgt>
                                        </p:tgtEl>
                                        <p:attrNameLst>
                                          <p:attrName>style.visibility</p:attrName>
                                        </p:attrNameLst>
                                      </p:cBhvr>
                                      <p:to>
                                        <p:strVal val="visible"/>
                                      </p:to>
                                    </p:set>
                                    <p:anim calcmode="lin" valueType="num">
                                      <p:cBhvr additive="base">
                                        <p:cTn id="69" dur="500" fill="hold"/>
                                        <p:tgtEl>
                                          <p:spTgt spid="898051">
                                            <p:txEl>
                                              <p:pRg st="12" end="1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89805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98054"/>
                                        </p:tgtEl>
                                        <p:attrNameLst>
                                          <p:attrName>style.visibility</p:attrName>
                                        </p:attrNameLst>
                                      </p:cBhvr>
                                      <p:to>
                                        <p:strVal val="visible"/>
                                      </p:to>
                                    </p:set>
                                    <p:anim calcmode="lin" valueType="num">
                                      <p:cBhvr additive="base">
                                        <p:cTn id="75" dur="500" fill="hold"/>
                                        <p:tgtEl>
                                          <p:spTgt spid="898054"/>
                                        </p:tgtEl>
                                        <p:attrNameLst>
                                          <p:attrName>ppt_x</p:attrName>
                                        </p:attrNameLst>
                                      </p:cBhvr>
                                      <p:tavLst>
                                        <p:tav tm="0">
                                          <p:val>
                                            <p:strVal val="#ppt_x"/>
                                          </p:val>
                                        </p:tav>
                                        <p:tav tm="100000">
                                          <p:val>
                                            <p:strVal val="#ppt_x"/>
                                          </p:val>
                                        </p:tav>
                                      </p:tavLst>
                                    </p:anim>
                                    <p:anim calcmode="lin" valueType="num">
                                      <p:cBhvr additive="base">
                                        <p:cTn id="76" dur="500" fill="hold"/>
                                        <p:tgtEl>
                                          <p:spTgt spid="89805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 calcmode="lin" valueType="num">
                                      <p:cBhvr additive="base">
                                        <p:cTn id="81" dur="500" fill="hold"/>
                                        <p:tgtEl>
                                          <p:spTgt spid="3"/>
                                        </p:tgtEl>
                                        <p:attrNameLst>
                                          <p:attrName>ppt_x</p:attrName>
                                        </p:attrNameLst>
                                      </p:cBhvr>
                                      <p:tavLst>
                                        <p:tav tm="0">
                                          <p:val>
                                            <p:strVal val="#ppt_x"/>
                                          </p:val>
                                        </p:tav>
                                        <p:tav tm="100000">
                                          <p:val>
                                            <p:strVal val="#ppt_x"/>
                                          </p:val>
                                        </p:tav>
                                      </p:tavLst>
                                    </p:anim>
                                    <p:anim calcmode="lin" valueType="num">
                                      <p:cBhvr additive="base">
                                        <p:cTn id="8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051" grpId="0" uiExpand="1" build="p"/>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custDataLst>
              <p:tags r:id="rId2"/>
            </p:custDataLst>
          </p:nvPr>
        </p:nvSpPr>
        <p:spPr/>
        <p:txBody>
          <a:bodyPr>
            <a:normAutofit/>
          </a:bodyPr>
          <a:lstStyle/>
          <a:p>
            <a:r>
              <a:rPr lang="nb-NO" dirty="0" err="1"/>
              <a:t>Features</a:t>
            </a:r>
            <a:r>
              <a:rPr lang="nb-NO" dirty="0"/>
              <a:t> </a:t>
            </a:r>
            <a:r>
              <a:rPr lang="nb-NO" dirty="0" err="1"/>
              <a:t>of</a:t>
            </a:r>
            <a:r>
              <a:rPr lang="nb-NO" dirty="0"/>
              <a:t> operating systems</a:t>
            </a:r>
          </a:p>
        </p:txBody>
      </p:sp>
      <p:sp>
        <p:nvSpPr>
          <p:cNvPr id="6150" name="Rectangle 3"/>
          <p:cNvSpPr>
            <a:spLocks noGrp="1" noChangeArrowheads="1"/>
          </p:cNvSpPr>
          <p:nvPr>
            <p:ph idx="1"/>
            <p:custDataLst>
              <p:tags r:id="rId3"/>
            </p:custDataLst>
          </p:nvPr>
        </p:nvSpPr>
        <p:spPr/>
        <p:txBody>
          <a:bodyPr>
            <a:normAutofit lnSpcReduction="10000"/>
          </a:bodyPr>
          <a:lstStyle/>
          <a:p>
            <a:r>
              <a:rPr lang="nb-NO" dirty="0"/>
              <a:t>User </a:t>
            </a:r>
            <a:r>
              <a:rPr lang="nb-NO" dirty="0" err="1"/>
              <a:t>interface</a:t>
            </a:r>
            <a:r>
              <a:rPr lang="nb-NO" dirty="0"/>
              <a:t> (GUI, </a:t>
            </a:r>
            <a:r>
              <a:rPr lang="nb-NO" dirty="0" err="1"/>
              <a:t>shell</a:t>
            </a:r>
            <a:r>
              <a:rPr lang="nb-NO" dirty="0"/>
              <a:t>!)</a:t>
            </a:r>
          </a:p>
          <a:p>
            <a:r>
              <a:rPr lang="nb-NO" dirty="0"/>
              <a:t>Application run</a:t>
            </a:r>
          </a:p>
          <a:p>
            <a:pPr lvl="1"/>
            <a:r>
              <a:rPr lang="nb-NO" sz="1400" dirty="0"/>
              <a:t>Provides API (Application Programming Interface)</a:t>
            </a:r>
          </a:p>
          <a:p>
            <a:pPr lvl="1"/>
            <a:r>
              <a:rPr lang="en-US" dirty="0">
                <a:highlight>
                  <a:srgbClr val="C0C0C0"/>
                </a:highlight>
              </a:rPr>
              <a:t>In contrast to a </a:t>
            </a:r>
            <a:r>
              <a:rPr lang="en-US" dirty="0">
                <a:highlight>
                  <a:srgbClr val="C0C0C0"/>
                </a:highlight>
                <a:hlinkClick r:id="rId7" tooltip="User interface"/>
              </a:rPr>
              <a:t>user interface</a:t>
            </a:r>
            <a:r>
              <a:rPr lang="en-US" dirty="0">
                <a:highlight>
                  <a:srgbClr val="C0C0C0"/>
                </a:highlight>
              </a:rPr>
              <a:t>, which connects a computer to a person, an application programming interface connects computers or pieces of software to each other.</a:t>
            </a:r>
            <a:endParaRPr lang="nb-NO" sz="1400" dirty="0">
              <a:highlight>
                <a:srgbClr val="C0C0C0"/>
              </a:highlight>
            </a:endParaRPr>
          </a:p>
          <a:p>
            <a:pPr lvl="1"/>
            <a:r>
              <a:rPr lang="nb-NO" sz="1400" dirty="0"/>
              <a:t>Offers SPI (System Programming Interface)</a:t>
            </a:r>
          </a:p>
          <a:p>
            <a:pPr lvl="1"/>
            <a:r>
              <a:rPr lang="en-US" b="1" dirty="0">
                <a:highlight>
                  <a:srgbClr val="C0C0C0"/>
                </a:highlight>
              </a:rPr>
              <a:t>Service provider interface</a:t>
            </a:r>
            <a:r>
              <a:rPr lang="en-US" dirty="0">
                <a:highlight>
                  <a:srgbClr val="C0C0C0"/>
                </a:highlight>
              </a:rPr>
              <a:t> (</a:t>
            </a:r>
            <a:r>
              <a:rPr lang="en-US" b="1" dirty="0">
                <a:highlight>
                  <a:srgbClr val="C0C0C0"/>
                </a:highlight>
              </a:rPr>
              <a:t>SPI</a:t>
            </a:r>
            <a:r>
              <a:rPr lang="en-US" dirty="0">
                <a:highlight>
                  <a:srgbClr val="C0C0C0"/>
                </a:highlight>
              </a:rPr>
              <a:t>) is an </a:t>
            </a:r>
            <a:r>
              <a:rPr lang="en-US" dirty="0">
                <a:highlight>
                  <a:srgbClr val="C0C0C0"/>
                </a:highlight>
                <a:hlinkClick r:id="rId8" tooltip="Application programming interface"/>
              </a:rPr>
              <a:t>API</a:t>
            </a:r>
            <a:r>
              <a:rPr lang="en-US" dirty="0">
                <a:highlight>
                  <a:srgbClr val="C0C0C0"/>
                </a:highlight>
              </a:rPr>
              <a:t> intended to be implemented or extended by a third party. A service is a well-known set of interfaces and (usually abstract) classes. </a:t>
            </a:r>
            <a:endParaRPr lang="nb-NO" sz="1400" dirty="0">
              <a:highlight>
                <a:srgbClr val="C0C0C0"/>
              </a:highlight>
            </a:endParaRPr>
          </a:p>
          <a:p>
            <a:r>
              <a:rPr lang="nb-NO" dirty="0"/>
              <a:t>Resource management</a:t>
            </a:r>
          </a:p>
          <a:p>
            <a:pPr lvl="1"/>
            <a:r>
              <a:rPr lang="nb-NO" sz="1400" dirty="0"/>
              <a:t>Processes, memory, external storage, I/O devices</a:t>
            </a:r>
          </a:p>
          <a:p>
            <a:r>
              <a:rPr lang="nb-NO" dirty="0"/>
              <a:t>Hardware management</a:t>
            </a:r>
          </a:p>
          <a:p>
            <a:pPr lvl="1"/>
            <a:r>
              <a:rPr lang="nb-NO" sz="1400" dirty="0"/>
              <a:t>Drivers!</a:t>
            </a:r>
          </a:p>
          <a:p>
            <a:r>
              <a:rPr lang="nb-NO" dirty="0"/>
              <a:t>Network management</a:t>
            </a:r>
          </a:p>
          <a:p>
            <a:pPr lvl="1"/>
            <a:r>
              <a:rPr lang="nb-NO" sz="1400" dirty="0" err="1"/>
              <a:t>Safety</a:t>
            </a:r>
            <a:endParaRPr lang="nb-NO" sz="1400" dirty="0"/>
          </a:p>
          <a:p>
            <a:r>
              <a:rPr lang="nb-NO" dirty="0"/>
              <a:t>Most </a:t>
            </a:r>
            <a:r>
              <a:rPr lang="nb-NO" dirty="0" err="1"/>
              <a:t>often</a:t>
            </a:r>
            <a:r>
              <a:rPr lang="nb-NO" dirty="0"/>
              <a:t> </a:t>
            </a:r>
            <a:r>
              <a:rPr lang="nb-NO" dirty="0" err="1"/>
              <a:t>closely</a:t>
            </a:r>
            <a:r>
              <a:rPr lang="nb-NO" dirty="0"/>
              <a:t> </a:t>
            </a:r>
            <a:r>
              <a:rPr lang="nb-NO" dirty="0" err="1"/>
              <a:t>linked</a:t>
            </a:r>
            <a:r>
              <a:rPr lang="nb-NO" dirty="0"/>
              <a:t> to </a:t>
            </a:r>
            <a:r>
              <a:rPr lang="nb-NO" dirty="0" err="1"/>
              <a:t>the</a:t>
            </a:r>
            <a:r>
              <a:rPr lang="nb-NO" dirty="0"/>
              <a:t> file system</a:t>
            </a:r>
          </a:p>
          <a:p>
            <a:r>
              <a:rPr lang="nb-NO" dirty="0"/>
              <a:t>Not all computer </a:t>
            </a:r>
            <a:r>
              <a:rPr lang="nb-NO" dirty="0" err="1"/>
              <a:t>applications</a:t>
            </a:r>
            <a:r>
              <a:rPr lang="nb-NO" dirty="0"/>
              <a:t> </a:t>
            </a:r>
            <a:r>
              <a:rPr lang="nb-NO" dirty="0" err="1"/>
              <a:t>need</a:t>
            </a:r>
            <a:r>
              <a:rPr lang="nb-NO" dirty="0"/>
              <a:t> an OS</a:t>
            </a:r>
          </a:p>
        </p:txBody>
      </p:sp>
      <p:sp>
        <p:nvSpPr>
          <p:cNvPr id="5" name="Slide Number Placeholder 4">
            <a:extLst>
              <a:ext uri="{FF2B5EF4-FFF2-40B4-BE49-F238E27FC236}">
                <a16:creationId xmlns:a16="http://schemas.microsoft.com/office/drawing/2014/main" id="{364F576E-087B-43D2-B72F-D2DD9DCFB426}"/>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18</a:t>
            </a:fld>
            <a:r>
              <a:rPr lang="en-US" dirty="0"/>
              <a:t>/64</a:t>
            </a:r>
          </a:p>
        </p:txBody>
      </p:sp>
    </p:spTree>
    <p:custDataLst>
      <p:tags r:id="rId1"/>
    </p:custDataLst>
    <p:extLst>
      <p:ext uri="{BB962C8B-B14F-4D97-AF65-F5344CB8AC3E}">
        <p14:creationId xmlns:p14="http://schemas.microsoft.com/office/powerpoint/2010/main" val="20336301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fade">
                                      <p:cBhvr>
                                        <p:cTn id="7" dur="500"/>
                                        <p:tgtEl>
                                          <p:spTgt spid="6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50">
                                            <p:txEl>
                                              <p:pRg st="1" end="1"/>
                                            </p:txEl>
                                          </p:spTgt>
                                        </p:tgtEl>
                                        <p:attrNameLst>
                                          <p:attrName>style.visibility</p:attrName>
                                        </p:attrNameLst>
                                      </p:cBhvr>
                                      <p:to>
                                        <p:strVal val="visible"/>
                                      </p:to>
                                    </p:set>
                                    <p:animEffect transition="in" filter="fade">
                                      <p:cBhvr>
                                        <p:cTn id="12" dur="500"/>
                                        <p:tgtEl>
                                          <p:spTgt spid="6150">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fade">
                                      <p:cBhvr>
                                        <p:cTn id="15" dur="500"/>
                                        <p:tgtEl>
                                          <p:spTgt spid="615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50">
                                            <p:txEl>
                                              <p:pRg st="3" end="3"/>
                                            </p:txEl>
                                          </p:spTgt>
                                        </p:tgtEl>
                                        <p:attrNameLst>
                                          <p:attrName>style.visibility</p:attrName>
                                        </p:attrNameLst>
                                      </p:cBhvr>
                                      <p:to>
                                        <p:strVal val="visible"/>
                                      </p:to>
                                    </p:set>
                                    <p:animEffect transition="in" filter="fade">
                                      <p:cBhvr>
                                        <p:cTn id="18" dur="500"/>
                                        <p:tgtEl>
                                          <p:spTgt spid="6150">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50">
                                            <p:txEl>
                                              <p:pRg st="4" end="4"/>
                                            </p:txEl>
                                          </p:spTgt>
                                        </p:tgtEl>
                                        <p:attrNameLst>
                                          <p:attrName>style.visibility</p:attrName>
                                        </p:attrNameLst>
                                      </p:cBhvr>
                                      <p:to>
                                        <p:strVal val="visible"/>
                                      </p:to>
                                    </p:set>
                                    <p:animEffect transition="in" filter="fade">
                                      <p:cBhvr>
                                        <p:cTn id="21" dur="500"/>
                                        <p:tgtEl>
                                          <p:spTgt spid="6150">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50">
                                            <p:txEl>
                                              <p:pRg st="5" end="5"/>
                                            </p:txEl>
                                          </p:spTgt>
                                        </p:tgtEl>
                                        <p:attrNameLst>
                                          <p:attrName>style.visibility</p:attrName>
                                        </p:attrNameLst>
                                      </p:cBhvr>
                                      <p:to>
                                        <p:strVal val="visible"/>
                                      </p:to>
                                    </p:set>
                                    <p:animEffect transition="in" filter="fade">
                                      <p:cBhvr>
                                        <p:cTn id="24" dur="500"/>
                                        <p:tgtEl>
                                          <p:spTgt spid="6150">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150">
                                            <p:txEl>
                                              <p:pRg st="6" end="6"/>
                                            </p:txEl>
                                          </p:spTgt>
                                        </p:tgtEl>
                                        <p:attrNameLst>
                                          <p:attrName>style.visibility</p:attrName>
                                        </p:attrNameLst>
                                      </p:cBhvr>
                                      <p:to>
                                        <p:strVal val="visible"/>
                                      </p:to>
                                    </p:set>
                                    <p:animEffect transition="in" filter="fade">
                                      <p:cBhvr>
                                        <p:cTn id="29" dur="500"/>
                                        <p:tgtEl>
                                          <p:spTgt spid="6150">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150">
                                            <p:txEl>
                                              <p:pRg st="7" end="7"/>
                                            </p:txEl>
                                          </p:spTgt>
                                        </p:tgtEl>
                                        <p:attrNameLst>
                                          <p:attrName>style.visibility</p:attrName>
                                        </p:attrNameLst>
                                      </p:cBhvr>
                                      <p:to>
                                        <p:strVal val="visible"/>
                                      </p:to>
                                    </p:set>
                                    <p:animEffect transition="in" filter="fade">
                                      <p:cBhvr>
                                        <p:cTn id="32" dur="500"/>
                                        <p:tgtEl>
                                          <p:spTgt spid="615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50">
                                            <p:txEl>
                                              <p:pRg st="8" end="8"/>
                                            </p:txEl>
                                          </p:spTgt>
                                        </p:tgtEl>
                                        <p:attrNameLst>
                                          <p:attrName>style.visibility</p:attrName>
                                        </p:attrNameLst>
                                      </p:cBhvr>
                                      <p:to>
                                        <p:strVal val="visible"/>
                                      </p:to>
                                    </p:set>
                                    <p:animEffect transition="in" filter="fade">
                                      <p:cBhvr>
                                        <p:cTn id="37" dur="500"/>
                                        <p:tgtEl>
                                          <p:spTgt spid="6150">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50">
                                            <p:txEl>
                                              <p:pRg st="9" end="9"/>
                                            </p:txEl>
                                          </p:spTgt>
                                        </p:tgtEl>
                                        <p:attrNameLst>
                                          <p:attrName>style.visibility</p:attrName>
                                        </p:attrNameLst>
                                      </p:cBhvr>
                                      <p:to>
                                        <p:strVal val="visible"/>
                                      </p:to>
                                    </p:set>
                                    <p:animEffect transition="in" filter="fade">
                                      <p:cBhvr>
                                        <p:cTn id="40" dur="500"/>
                                        <p:tgtEl>
                                          <p:spTgt spid="6150">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150">
                                            <p:txEl>
                                              <p:pRg st="10" end="10"/>
                                            </p:txEl>
                                          </p:spTgt>
                                        </p:tgtEl>
                                        <p:attrNameLst>
                                          <p:attrName>style.visibility</p:attrName>
                                        </p:attrNameLst>
                                      </p:cBhvr>
                                      <p:to>
                                        <p:strVal val="visible"/>
                                      </p:to>
                                    </p:set>
                                    <p:animEffect transition="in" filter="fade">
                                      <p:cBhvr>
                                        <p:cTn id="45" dur="500"/>
                                        <p:tgtEl>
                                          <p:spTgt spid="6150">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50">
                                            <p:txEl>
                                              <p:pRg st="11" end="11"/>
                                            </p:txEl>
                                          </p:spTgt>
                                        </p:tgtEl>
                                        <p:attrNameLst>
                                          <p:attrName>style.visibility</p:attrName>
                                        </p:attrNameLst>
                                      </p:cBhvr>
                                      <p:to>
                                        <p:strVal val="visible"/>
                                      </p:to>
                                    </p:set>
                                    <p:animEffect transition="in" filter="fade">
                                      <p:cBhvr>
                                        <p:cTn id="48" dur="500"/>
                                        <p:tgtEl>
                                          <p:spTgt spid="6150">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50">
                                            <p:txEl>
                                              <p:pRg st="12" end="12"/>
                                            </p:txEl>
                                          </p:spTgt>
                                        </p:tgtEl>
                                        <p:attrNameLst>
                                          <p:attrName>style.visibility</p:attrName>
                                        </p:attrNameLst>
                                      </p:cBhvr>
                                      <p:to>
                                        <p:strVal val="visible"/>
                                      </p:to>
                                    </p:set>
                                    <p:animEffect transition="in" filter="fade">
                                      <p:cBhvr>
                                        <p:cTn id="53" dur="500"/>
                                        <p:tgtEl>
                                          <p:spTgt spid="6150">
                                            <p:txEl>
                                              <p:pRg st="12" end="1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150">
                                            <p:txEl>
                                              <p:pRg st="13" end="13"/>
                                            </p:txEl>
                                          </p:spTgt>
                                        </p:tgtEl>
                                        <p:attrNameLst>
                                          <p:attrName>style.visibility</p:attrName>
                                        </p:attrNameLst>
                                      </p:cBhvr>
                                      <p:to>
                                        <p:strVal val="visible"/>
                                      </p:to>
                                    </p:set>
                                    <p:animEffect transition="in" filter="fade">
                                      <p:cBhvr>
                                        <p:cTn id="58" dur="500"/>
                                        <p:tgtEl>
                                          <p:spTgt spid="615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b="1" dirty="0"/>
              <a:t>Analysis </a:t>
            </a:r>
            <a:r>
              <a:rPr lang="nb-NO" b="1" dirty="0" err="1"/>
              <a:t>of</a:t>
            </a:r>
            <a:r>
              <a:rPr lang="nb-NO" b="1" dirty="0"/>
              <a:t> OS «</a:t>
            </a:r>
            <a:r>
              <a:rPr lang="nb-NO" b="1" dirty="0" err="1"/>
              <a:t>core</a:t>
            </a:r>
            <a:r>
              <a:rPr lang="nb-NO" b="1" dirty="0"/>
              <a:t>»</a:t>
            </a:r>
            <a:endParaRPr lang="nb-NO" dirty="0"/>
          </a:p>
        </p:txBody>
      </p:sp>
      <p:grpSp>
        <p:nvGrpSpPr>
          <p:cNvPr id="43" name="Group 42"/>
          <p:cNvGrpSpPr/>
          <p:nvPr/>
        </p:nvGrpSpPr>
        <p:grpSpPr>
          <a:xfrm>
            <a:off x="2285656" y="5384127"/>
            <a:ext cx="1967055" cy="726626"/>
            <a:chOff x="1142655" y="5384127"/>
            <a:chExt cx="1967055" cy="726626"/>
          </a:xfrm>
        </p:grpSpPr>
        <p:sp>
          <p:nvSpPr>
            <p:cNvPr id="6" name="Rectangle 3"/>
            <p:cNvSpPr>
              <a:spLocks noChangeArrowheads="1"/>
            </p:cNvSpPr>
            <p:nvPr/>
          </p:nvSpPr>
          <p:spPr bwMode="auto">
            <a:xfrm>
              <a:off x="1142655" y="5384127"/>
              <a:ext cx="1967055" cy="726626"/>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pPr>
                <a:buNone/>
                <a:defRPr/>
              </a:pPr>
              <a:endParaRPr lang="nb-NO"/>
            </a:p>
          </p:txBody>
        </p:sp>
        <p:sp>
          <p:nvSpPr>
            <p:cNvPr id="7" name="Text Box 4"/>
            <p:cNvSpPr txBox="1">
              <a:spLocks noChangeArrowheads="1"/>
            </p:cNvSpPr>
            <p:nvPr/>
          </p:nvSpPr>
          <p:spPr bwMode="auto">
            <a:xfrm>
              <a:off x="1388537" y="5545599"/>
              <a:ext cx="1707519" cy="400110"/>
            </a:xfrm>
            <a:prstGeom prst="rect">
              <a:avLst/>
            </a:prstGeom>
            <a:noFill/>
            <a:ln w="9525">
              <a:noFill/>
              <a:miter lim="800000"/>
              <a:headEnd/>
              <a:tailEnd/>
            </a:ln>
          </p:spPr>
          <p:txBody>
            <a:bodyPr wrap="none">
              <a:spAutoFit/>
            </a:bodyPr>
            <a:lstStyle/>
            <a:p>
              <a:pPr eaLnBrk="0" hangingPunct="0">
                <a:buNone/>
              </a:pPr>
              <a:r>
                <a:rPr lang="en-US" sz="2000" dirty="0"/>
                <a:t>Processor (s)</a:t>
              </a:r>
              <a:endParaRPr lang="en-US" dirty="0"/>
            </a:p>
          </p:txBody>
        </p:sp>
      </p:grpSp>
      <p:grpSp>
        <p:nvGrpSpPr>
          <p:cNvPr id="44" name="Group 43"/>
          <p:cNvGrpSpPr/>
          <p:nvPr/>
        </p:nvGrpSpPr>
        <p:grpSpPr>
          <a:xfrm>
            <a:off x="4990357" y="5384127"/>
            <a:ext cx="1967055" cy="726626"/>
            <a:chOff x="3847356" y="5384127"/>
            <a:chExt cx="1967055" cy="726626"/>
          </a:xfrm>
        </p:grpSpPr>
        <p:sp>
          <p:nvSpPr>
            <p:cNvPr id="8" name="Rectangle 5"/>
            <p:cNvSpPr>
              <a:spLocks noChangeArrowheads="1"/>
            </p:cNvSpPr>
            <p:nvPr/>
          </p:nvSpPr>
          <p:spPr bwMode="auto">
            <a:xfrm>
              <a:off x="3847356" y="5384127"/>
              <a:ext cx="1967055" cy="726626"/>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pPr>
                <a:buNone/>
                <a:defRPr/>
              </a:pPr>
              <a:endParaRPr lang="nb-NO"/>
            </a:p>
          </p:txBody>
        </p:sp>
        <p:sp>
          <p:nvSpPr>
            <p:cNvPr id="10" name="Text Box 7"/>
            <p:cNvSpPr txBox="1">
              <a:spLocks noChangeArrowheads="1"/>
            </p:cNvSpPr>
            <p:nvPr/>
          </p:nvSpPr>
          <p:spPr bwMode="auto">
            <a:xfrm>
              <a:off x="3929317" y="5545599"/>
              <a:ext cx="1750800" cy="400110"/>
            </a:xfrm>
            <a:prstGeom prst="rect">
              <a:avLst/>
            </a:prstGeom>
            <a:noFill/>
            <a:ln w="9525">
              <a:noFill/>
              <a:miter lim="800000"/>
              <a:headEnd/>
              <a:tailEnd/>
            </a:ln>
          </p:spPr>
          <p:txBody>
            <a:bodyPr wrap="none">
              <a:spAutoFit/>
            </a:bodyPr>
            <a:lstStyle/>
            <a:p>
              <a:pPr eaLnBrk="0" hangingPunct="0">
                <a:buNone/>
              </a:pPr>
              <a:r>
                <a:rPr lang="en-US" sz="2000" dirty="0"/>
                <a:t>Memory/RAM</a:t>
              </a:r>
              <a:endParaRPr lang="en-US" dirty="0"/>
            </a:p>
          </p:txBody>
        </p:sp>
      </p:grpSp>
      <p:grpSp>
        <p:nvGrpSpPr>
          <p:cNvPr id="45" name="Group 44"/>
          <p:cNvGrpSpPr/>
          <p:nvPr/>
        </p:nvGrpSpPr>
        <p:grpSpPr>
          <a:xfrm>
            <a:off x="7940940" y="5384127"/>
            <a:ext cx="1967055" cy="726626"/>
            <a:chOff x="6797939" y="5384127"/>
            <a:chExt cx="1967055" cy="726626"/>
          </a:xfrm>
        </p:grpSpPr>
        <p:sp>
          <p:nvSpPr>
            <p:cNvPr id="9" name="Rectangle 6"/>
            <p:cNvSpPr>
              <a:spLocks noChangeArrowheads="1"/>
            </p:cNvSpPr>
            <p:nvPr/>
          </p:nvSpPr>
          <p:spPr bwMode="auto">
            <a:xfrm>
              <a:off x="6797939" y="5384127"/>
              <a:ext cx="1967055" cy="726626"/>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pPr>
                <a:buNone/>
                <a:defRPr/>
              </a:pPr>
              <a:endParaRPr lang="nb-NO"/>
            </a:p>
          </p:txBody>
        </p:sp>
        <p:sp>
          <p:nvSpPr>
            <p:cNvPr id="11" name="Text Box 8"/>
            <p:cNvSpPr txBox="1">
              <a:spLocks noChangeArrowheads="1"/>
            </p:cNvSpPr>
            <p:nvPr/>
          </p:nvSpPr>
          <p:spPr bwMode="auto">
            <a:xfrm>
              <a:off x="7043821" y="5545599"/>
              <a:ext cx="1410964" cy="400110"/>
            </a:xfrm>
            <a:prstGeom prst="rect">
              <a:avLst/>
            </a:prstGeom>
            <a:noFill/>
            <a:ln w="9525">
              <a:noFill/>
              <a:miter lim="800000"/>
              <a:headEnd/>
              <a:tailEnd/>
            </a:ln>
          </p:spPr>
          <p:txBody>
            <a:bodyPr wrap="none">
              <a:spAutoFit/>
            </a:bodyPr>
            <a:lstStyle/>
            <a:p>
              <a:pPr eaLnBrk="0" hangingPunct="0">
                <a:buNone/>
              </a:pPr>
              <a:r>
                <a:rPr lang="en-US" sz="2000" dirty="0"/>
                <a:t>Equipment</a:t>
              </a:r>
              <a:endParaRPr lang="en-US" dirty="0"/>
            </a:p>
          </p:txBody>
        </p:sp>
      </p:grpSp>
      <p:grpSp>
        <p:nvGrpSpPr>
          <p:cNvPr id="47" name="Group 46"/>
          <p:cNvGrpSpPr/>
          <p:nvPr/>
        </p:nvGrpSpPr>
        <p:grpSpPr>
          <a:xfrm>
            <a:off x="2121735" y="2073941"/>
            <a:ext cx="2302425" cy="3310186"/>
            <a:chOff x="978734" y="2073941"/>
            <a:chExt cx="2302425" cy="3310186"/>
          </a:xfrm>
        </p:grpSpPr>
        <p:grpSp>
          <p:nvGrpSpPr>
            <p:cNvPr id="46" name="Group 45"/>
            <p:cNvGrpSpPr/>
            <p:nvPr/>
          </p:nvGrpSpPr>
          <p:grpSpPr>
            <a:xfrm>
              <a:off x="978734" y="2073941"/>
              <a:ext cx="2302425" cy="1049571"/>
              <a:chOff x="978734" y="2073941"/>
              <a:chExt cx="2302425" cy="1049571"/>
            </a:xfrm>
          </p:grpSpPr>
          <p:sp>
            <p:nvSpPr>
              <p:cNvPr id="14" name="AutoShape 11"/>
              <p:cNvSpPr>
                <a:spLocks noChangeArrowheads="1"/>
              </p:cNvSpPr>
              <p:nvPr/>
            </p:nvSpPr>
            <p:spPr bwMode="auto">
              <a:xfrm>
                <a:off x="978734" y="2073941"/>
                <a:ext cx="2212937" cy="1049571"/>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outerShdw>
              </a:effectLst>
            </p:spPr>
            <p:txBody>
              <a:bodyPr wrap="none" anchor="ctr"/>
              <a:lstStyle/>
              <a:p>
                <a:pPr>
                  <a:buNone/>
                  <a:defRPr/>
                </a:pPr>
                <a:endParaRPr lang="nb-NO"/>
              </a:p>
            </p:txBody>
          </p:sp>
          <p:sp>
            <p:nvSpPr>
              <p:cNvPr id="15" name="Text Box 12"/>
              <p:cNvSpPr txBox="1">
                <a:spLocks noChangeArrowheads="1"/>
              </p:cNvSpPr>
              <p:nvPr/>
            </p:nvSpPr>
            <p:spPr bwMode="auto">
              <a:xfrm>
                <a:off x="978734" y="2235413"/>
                <a:ext cx="2302425" cy="707886"/>
              </a:xfrm>
              <a:prstGeom prst="rect">
                <a:avLst/>
              </a:prstGeom>
              <a:noFill/>
              <a:ln w="9525">
                <a:noFill/>
                <a:miter lim="800000"/>
                <a:headEnd/>
                <a:tailEnd/>
              </a:ln>
            </p:spPr>
            <p:txBody>
              <a:bodyPr wrap="none">
                <a:spAutoFit/>
              </a:bodyPr>
              <a:lstStyle/>
              <a:p>
                <a:pPr eaLnBrk="0" hangingPunct="0">
                  <a:buNone/>
                </a:pPr>
                <a:r>
                  <a:rPr lang="en-US" sz="2000" dirty="0"/>
                  <a:t>Process, Thread &amp;</a:t>
                </a:r>
              </a:p>
              <a:p>
                <a:pPr eaLnBrk="0" hangingPunct="0">
                  <a:buNone/>
                </a:pPr>
                <a:r>
                  <a:rPr lang="en-US" sz="2000" dirty="0"/>
                  <a:t>Resource Admin</a:t>
                </a:r>
                <a:endParaRPr lang="en-US" dirty="0"/>
              </a:p>
            </p:txBody>
          </p:sp>
        </p:grpSp>
        <p:sp>
          <p:nvSpPr>
            <p:cNvPr id="16" name="Line 13"/>
            <p:cNvSpPr>
              <a:spLocks noChangeShapeType="1"/>
            </p:cNvSpPr>
            <p:nvPr/>
          </p:nvSpPr>
          <p:spPr bwMode="auto">
            <a:xfrm>
              <a:off x="2126183" y="3123512"/>
              <a:ext cx="0" cy="2260615"/>
            </a:xfrm>
            <a:prstGeom prst="line">
              <a:avLst/>
            </a:prstGeom>
            <a:noFill/>
            <a:ln w="28575">
              <a:solidFill>
                <a:schemeClr val="tx1"/>
              </a:solidFill>
              <a:round/>
              <a:headEnd/>
              <a:tailEnd/>
            </a:ln>
          </p:spPr>
          <p:txBody>
            <a:bodyPr wrap="none" anchor="ctr"/>
            <a:lstStyle/>
            <a:p>
              <a:pPr>
                <a:buNone/>
              </a:pPr>
              <a:endParaRPr lang="nb-NO"/>
            </a:p>
          </p:txBody>
        </p:sp>
      </p:grpSp>
      <p:grpSp>
        <p:nvGrpSpPr>
          <p:cNvPr id="17" name="Group 14"/>
          <p:cNvGrpSpPr>
            <a:grpSpLocks/>
          </p:cNvGrpSpPr>
          <p:nvPr/>
        </p:nvGrpSpPr>
        <p:grpSpPr bwMode="auto">
          <a:xfrm>
            <a:off x="4990357" y="3446457"/>
            <a:ext cx="1885095" cy="1937670"/>
            <a:chOff x="2448" y="2304"/>
            <a:chExt cx="1104" cy="1152"/>
          </a:xfrm>
        </p:grpSpPr>
        <p:sp>
          <p:nvSpPr>
            <p:cNvPr id="30" name="AutoShape 15"/>
            <p:cNvSpPr>
              <a:spLocks noChangeArrowheads="1"/>
            </p:cNvSpPr>
            <p:nvPr/>
          </p:nvSpPr>
          <p:spPr bwMode="auto">
            <a:xfrm>
              <a:off x="2448" y="2304"/>
              <a:ext cx="1104" cy="624"/>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outerShdw>
            </a:effectLst>
          </p:spPr>
          <p:txBody>
            <a:bodyPr wrap="none" anchor="ctr"/>
            <a:lstStyle/>
            <a:p>
              <a:pPr>
                <a:buNone/>
                <a:defRPr/>
              </a:pPr>
              <a:endParaRPr lang="nb-NO"/>
            </a:p>
          </p:txBody>
        </p:sp>
        <p:sp>
          <p:nvSpPr>
            <p:cNvPr id="31" name="Text Box 16"/>
            <p:cNvSpPr txBox="1">
              <a:spLocks noChangeArrowheads="1"/>
            </p:cNvSpPr>
            <p:nvPr/>
          </p:nvSpPr>
          <p:spPr bwMode="auto">
            <a:xfrm>
              <a:off x="2640" y="2400"/>
              <a:ext cx="650" cy="421"/>
            </a:xfrm>
            <a:prstGeom prst="rect">
              <a:avLst/>
            </a:prstGeom>
            <a:noFill/>
            <a:ln w="9525">
              <a:noFill/>
              <a:miter lim="800000"/>
              <a:headEnd/>
              <a:tailEnd/>
            </a:ln>
          </p:spPr>
          <p:txBody>
            <a:bodyPr wrap="none">
              <a:spAutoFit/>
            </a:bodyPr>
            <a:lstStyle/>
            <a:p>
              <a:pPr eaLnBrk="0" hangingPunct="0">
                <a:buNone/>
              </a:pPr>
              <a:r>
                <a:rPr lang="en-US" sz="2000" dirty="0"/>
                <a:t>Memory</a:t>
              </a:r>
            </a:p>
            <a:p>
              <a:pPr eaLnBrk="0" hangingPunct="0">
                <a:buNone/>
              </a:pPr>
              <a:r>
                <a:rPr lang="en-US" sz="2000" dirty="0"/>
                <a:t>Admin</a:t>
              </a:r>
              <a:endParaRPr lang="en-US" dirty="0"/>
            </a:p>
          </p:txBody>
        </p:sp>
        <p:sp>
          <p:nvSpPr>
            <p:cNvPr id="32" name="Line 17"/>
            <p:cNvSpPr>
              <a:spLocks noChangeShapeType="1"/>
            </p:cNvSpPr>
            <p:nvPr/>
          </p:nvSpPr>
          <p:spPr bwMode="auto">
            <a:xfrm>
              <a:off x="3024" y="2928"/>
              <a:ext cx="0" cy="528"/>
            </a:xfrm>
            <a:prstGeom prst="line">
              <a:avLst/>
            </a:prstGeom>
            <a:noFill/>
            <a:ln w="28575">
              <a:solidFill>
                <a:schemeClr val="tx1"/>
              </a:solidFill>
              <a:round/>
              <a:headEnd/>
              <a:tailEnd/>
            </a:ln>
          </p:spPr>
          <p:txBody>
            <a:bodyPr wrap="none" anchor="ctr"/>
            <a:lstStyle/>
            <a:p>
              <a:pPr>
                <a:buNone/>
              </a:pPr>
              <a:endParaRPr lang="nb-NO"/>
            </a:p>
          </p:txBody>
        </p:sp>
      </p:grpSp>
      <p:grpSp>
        <p:nvGrpSpPr>
          <p:cNvPr id="18" name="Group 18"/>
          <p:cNvGrpSpPr>
            <a:grpSpLocks/>
          </p:cNvGrpSpPr>
          <p:nvPr/>
        </p:nvGrpSpPr>
        <p:grpSpPr bwMode="auto">
          <a:xfrm>
            <a:off x="7940940" y="3446457"/>
            <a:ext cx="1885095" cy="1937670"/>
            <a:chOff x="4176" y="2304"/>
            <a:chExt cx="1104" cy="1152"/>
          </a:xfrm>
        </p:grpSpPr>
        <p:sp>
          <p:nvSpPr>
            <p:cNvPr id="27" name="AutoShape 19"/>
            <p:cNvSpPr>
              <a:spLocks noChangeArrowheads="1"/>
            </p:cNvSpPr>
            <p:nvPr/>
          </p:nvSpPr>
          <p:spPr bwMode="auto">
            <a:xfrm>
              <a:off x="4176" y="2304"/>
              <a:ext cx="1104" cy="624"/>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outerShdw>
            </a:effectLst>
          </p:spPr>
          <p:txBody>
            <a:bodyPr wrap="none" anchor="ctr"/>
            <a:lstStyle/>
            <a:p>
              <a:pPr>
                <a:buNone/>
                <a:defRPr/>
              </a:pPr>
              <a:endParaRPr lang="nb-NO"/>
            </a:p>
          </p:txBody>
        </p:sp>
        <p:sp>
          <p:nvSpPr>
            <p:cNvPr id="28" name="Text Box 20"/>
            <p:cNvSpPr txBox="1">
              <a:spLocks noChangeArrowheads="1"/>
            </p:cNvSpPr>
            <p:nvPr/>
          </p:nvSpPr>
          <p:spPr bwMode="auto">
            <a:xfrm>
              <a:off x="4320" y="2400"/>
              <a:ext cx="868" cy="421"/>
            </a:xfrm>
            <a:prstGeom prst="rect">
              <a:avLst/>
            </a:prstGeom>
            <a:noFill/>
            <a:ln w="9525">
              <a:noFill/>
              <a:miter lim="800000"/>
              <a:headEnd/>
              <a:tailEnd/>
            </a:ln>
          </p:spPr>
          <p:txBody>
            <a:bodyPr wrap="none">
              <a:spAutoFit/>
            </a:bodyPr>
            <a:lstStyle/>
            <a:p>
              <a:pPr eaLnBrk="0" hangingPunct="0">
                <a:buNone/>
              </a:pPr>
              <a:r>
                <a:rPr lang="en-US" sz="2000" dirty="0"/>
                <a:t> Equipment</a:t>
              </a:r>
            </a:p>
            <a:p>
              <a:pPr eaLnBrk="0" hangingPunct="0">
                <a:buNone/>
              </a:pPr>
              <a:r>
                <a:rPr lang="en-US" sz="2000" dirty="0"/>
                <a:t>Admin</a:t>
              </a:r>
              <a:endParaRPr lang="en-US" dirty="0"/>
            </a:p>
          </p:txBody>
        </p:sp>
        <p:sp>
          <p:nvSpPr>
            <p:cNvPr id="29" name="Line 21"/>
            <p:cNvSpPr>
              <a:spLocks noChangeShapeType="1"/>
            </p:cNvSpPr>
            <p:nvPr/>
          </p:nvSpPr>
          <p:spPr bwMode="auto">
            <a:xfrm>
              <a:off x="4752" y="2928"/>
              <a:ext cx="0" cy="528"/>
            </a:xfrm>
            <a:prstGeom prst="line">
              <a:avLst/>
            </a:prstGeom>
            <a:noFill/>
            <a:ln w="28575">
              <a:solidFill>
                <a:schemeClr val="tx1"/>
              </a:solidFill>
              <a:round/>
              <a:headEnd/>
              <a:tailEnd/>
            </a:ln>
          </p:spPr>
          <p:txBody>
            <a:bodyPr wrap="none" anchor="ctr"/>
            <a:lstStyle/>
            <a:p>
              <a:pPr>
                <a:buNone/>
              </a:pPr>
              <a:endParaRPr lang="nb-NO"/>
            </a:p>
          </p:txBody>
        </p:sp>
      </p:grpSp>
      <p:sp>
        <p:nvSpPr>
          <p:cNvPr id="19" name="Line 22"/>
          <p:cNvSpPr>
            <a:spLocks noChangeShapeType="1"/>
          </p:cNvSpPr>
          <p:nvPr/>
        </p:nvSpPr>
        <p:spPr bwMode="auto">
          <a:xfrm flipV="1">
            <a:off x="4334672" y="2154678"/>
            <a:ext cx="2130977" cy="242209"/>
          </a:xfrm>
          <a:prstGeom prst="line">
            <a:avLst/>
          </a:prstGeom>
          <a:noFill/>
          <a:ln w="28575">
            <a:solidFill>
              <a:schemeClr val="tx1"/>
            </a:solidFill>
            <a:round/>
            <a:headEnd/>
            <a:tailEnd/>
          </a:ln>
        </p:spPr>
        <p:txBody>
          <a:bodyPr wrap="none" anchor="ctr"/>
          <a:lstStyle/>
          <a:p>
            <a:pPr>
              <a:buNone/>
            </a:pPr>
            <a:endParaRPr lang="nb-NO"/>
          </a:p>
        </p:txBody>
      </p:sp>
      <p:sp>
        <p:nvSpPr>
          <p:cNvPr id="20" name="Line 23"/>
          <p:cNvSpPr>
            <a:spLocks noChangeShapeType="1"/>
          </p:cNvSpPr>
          <p:nvPr/>
        </p:nvSpPr>
        <p:spPr bwMode="auto">
          <a:xfrm>
            <a:off x="4334671" y="2639095"/>
            <a:ext cx="3606268" cy="888099"/>
          </a:xfrm>
          <a:prstGeom prst="line">
            <a:avLst/>
          </a:prstGeom>
          <a:noFill/>
          <a:ln w="28575">
            <a:solidFill>
              <a:schemeClr val="tx1"/>
            </a:solidFill>
            <a:round/>
            <a:headEnd/>
            <a:tailEnd/>
          </a:ln>
        </p:spPr>
        <p:txBody>
          <a:bodyPr wrap="none" anchor="ctr"/>
          <a:lstStyle/>
          <a:p>
            <a:pPr>
              <a:buNone/>
            </a:pPr>
            <a:endParaRPr lang="nb-NO"/>
          </a:p>
        </p:txBody>
      </p:sp>
      <p:sp>
        <p:nvSpPr>
          <p:cNvPr id="21" name="Line 24"/>
          <p:cNvSpPr>
            <a:spLocks noChangeShapeType="1"/>
          </p:cNvSpPr>
          <p:nvPr/>
        </p:nvSpPr>
        <p:spPr bwMode="auto">
          <a:xfrm>
            <a:off x="4334672" y="2852937"/>
            <a:ext cx="1147449" cy="593521"/>
          </a:xfrm>
          <a:prstGeom prst="line">
            <a:avLst/>
          </a:prstGeom>
          <a:noFill/>
          <a:ln w="28575">
            <a:solidFill>
              <a:schemeClr val="tx1"/>
            </a:solidFill>
            <a:round/>
            <a:headEnd/>
            <a:tailEnd/>
          </a:ln>
        </p:spPr>
        <p:txBody>
          <a:bodyPr wrap="none" anchor="ctr"/>
          <a:lstStyle/>
          <a:p>
            <a:pPr>
              <a:buNone/>
            </a:pPr>
            <a:endParaRPr lang="nb-NO"/>
          </a:p>
        </p:txBody>
      </p:sp>
      <p:sp>
        <p:nvSpPr>
          <p:cNvPr id="22" name="Line 25"/>
          <p:cNvSpPr>
            <a:spLocks noChangeShapeType="1"/>
          </p:cNvSpPr>
          <p:nvPr/>
        </p:nvSpPr>
        <p:spPr bwMode="auto">
          <a:xfrm flipH="1">
            <a:off x="6383687" y="2639094"/>
            <a:ext cx="573724" cy="807362"/>
          </a:xfrm>
          <a:prstGeom prst="line">
            <a:avLst/>
          </a:prstGeom>
          <a:noFill/>
          <a:ln w="28575">
            <a:solidFill>
              <a:schemeClr val="tx1"/>
            </a:solidFill>
            <a:round/>
            <a:headEnd/>
            <a:tailEnd/>
          </a:ln>
        </p:spPr>
        <p:txBody>
          <a:bodyPr wrap="none" anchor="ctr"/>
          <a:lstStyle/>
          <a:p>
            <a:pPr>
              <a:buNone/>
            </a:pPr>
            <a:endParaRPr lang="nb-NO"/>
          </a:p>
        </p:txBody>
      </p:sp>
      <p:grpSp>
        <p:nvGrpSpPr>
          <p:cNvPr id="48" name="Group 47"/>
          <p:cNvGrpSpPr/>
          <p:nvPr/>
        </p:nvGrpSpPr>
        <p:grpSpPr>
          <a:xfrm>
            <a:off x="6465649" y="1589524"/>
            <a:ext cx="1885095" cy="1049571"/>
            <a:chOff x="5322648" y="1589523"/>
            <a:chExt cx="1885095" cy="1049571"/>
          </a:xfrm>
        </p:grpSpPr>
        <p:sp>
          <p:nvSpPr>
            <p:cNvPr id="24" name="AutoShape 27"/>
            <p:cNvSpPr>
              <a:spLocks noChangeArrowheads="1"/>
            </p:cNvSpPr>
            <p:nvPr/>
          </p:nvSpPr>
          <p:spPr bwMode="auto">
            <a:xfrm>
              <a:off x="5322648" y="1589523"/>
              <a:ext cx="1885095" cy="1049571"/>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outerShdw>
            </a:effectLst>
          </p:spPr>
          <p:txBody>
            <a:bodyPr wrap="none" anchor="ctr"/>
            <a:lstStyle/>
            <a:p>
              <a:pPr>
                <a:buNone/>
                <a:defRPr/>
              </a:pPr>
              <a:endParaRPr lang="nb-NO"/>
            </a:p>
          </p:txBody>
        </p:sp>
        <p:sp>
          <p:nvSpPr>
            <p:cNvPr id="25" name="Text Box 28"/>
            <p:cNvSpPr txBox="1">
              <a:spLocks noChangeArrowheads="1"/>
            </p:cNvSpPr>
            <p:nvPr/>
          </p:nvSpPr>
          <p:spPr bwMode="auto">
            <a:xfrm>
              <a:off x="5732451" y="1750996"/>
              <a:ext cx="912429" cy="707886"/>
            </a:xfrm>
            <a:prstGeom prst="rect">
              <a:avLst/>
            </a:prstGeom>
            <a:noFill/>
            <a:ln w="9525">
              <a:noFill/>
              <a:miter lim="800000"/>
              <a:headEnd/>
              <a:tailEnd/>
            </a:ln>
          </p:spPr>
          <p:txBody>
            <a:bodyPr wrap="none">
              <a:spAutoFit/>
            </a:bodyPr>
            <a:lstStyle/>
            <a:p>
              <a:pPr eaLnBrk="0" hangingPunct="0">
                <a:buNone/>
              </a:pPr>
              <a:r>
                <a:rPr lang="en-US" sz="2000" dirty="0"/>
                <a:t>   File</a:t>
              </a:r>
            </a:p>
            <a:p>
              <a:pPr eaLnBrk="0" hangingPunct="0">
                <a:buNone/>
              </a:pPr>
              <a:r>
                <a:rPr lang="en-US" sz="2000" dirty="0"/>
                <a:t>Admin</a:t>
              </a:r>
              <a:endParaRPr lang="en-US" dirty="0"/>
            </a:p>
          </p:txBody>
        </p:sp>
      </p:grpSp>
      <p:sp>
        <p:nvSpPr>
          <p:cNvPr id="26" name="Line 29"/>
          <p:cNvSpPr>
            <a:spLocks noChangeShapeType="1"/>
          </p:cNvSpPr>
          <p:nvPr/>
        </p:nvSpPr>
        <p:spPr bwMode="auto">
          <a:xfrm>
            <a:off x="7940940" y="2639095"/>
            <a:ext cx="573724" cy="807363"/>
          </a:xfrm>
          <a:prstGeom prst="line">
            <a:avLst/>
          </a:prstGeom>
          <a:noFill/>
          <a:ln w="28575">
            <a:solidFill>
              <a:schemeClr val="tx1"/>
            </a:solidFill>
            <a:round/>
            <a:headEnd/>
            <a:tailEnd/>
          </a:ln>
        </p:spPr>
        <p:txBody>
          <a:bodyPr wrap="none" anchor="ctr"/>
          <a:lstStyle/>
          <a:p>
            <a:pPr>
              <a:buNone/>
            </a:pPr>
            <a:endParaRPr lang="nb-NO"/>
          </a:p>
        </p:txBody>
      </p:sp>
      <p:grpSp>
        <p:nvGrpSpPr>
          <p:cNvPr id="37" name="Group 36"/>
          <p:cNvGrpSpPr/>
          <p:nvPr/>
        </p:nvGrpSpPr>
        <p:grpSpPr>
          <a:xfrm>
            <a:off x="2039774" y="5141918"/>
            <a:ext cx="9935983" cy="1156492"/>
            <a:chOff x="896773" y="5141918"/>
            <a:chExt cx="9935983" cy="1156492"/>
          </a:xfrm>
        </p:grpSpPr>
        <p:sp>
          <p:nvSpPr>
            <p:cNvPr id="12" name="Rectangle 9"/>
            <p:cNvSpPr>
              <a:spLocks noChangeArrowheads="1"/>
            </p:cNvSpPr>
            <p:nvPr/>
          </p:nvSpPr>
          <p:spPr bwMode="auto">
            <a:xfrm>
              <a:off x="896773" y="5141918"/>
              <a:ext cx="8196064" cy="1156492"/>
            </a:xfrm>
            <a:prstGeom prst="rect">
              <a:avLst/>
            </a:prstGeom>
            <a:noFill/>
            <a:ln w="28575">
              <a:solidFill>
                <a:schemeClr val="tx1"/>
              </a:solidFill>
              <a:miter lim="800000"/>
              <a:headEnd/>
              <a:tailEnd/>
            </a:ln>
          </p:spPr>
          <p:txBody>
            <a:bodyPr wrap="none" anchor="ctr"/>
            <a:lstStyle/>
            <a:p>
              <a:pPr>
                <a:buNone/>
              </a:pPr>
              <a:endParaRPr lang="nb-NO" dirty="0"/>
            </a:p>
          </p:txBody>
        </p:sp>
        <p:sp>
          <p:nvSpPr>
            <p:cNvPr id="36" name="TextBox 35"/>
            <p:cNvSpPr txBox="1"/>
            <p:nvPr/>
          </p:nvSpPr>
          <p:spPr>
            <a:xfrm>
              <a:off x="9647816" y="5141918"/>
              <a:ext cx="1184940" cy="369332"/>
            </a:xfrm>
            <a:prstGeom prst="rect">
              <a:avLst/>
            </a:prstGeom>
            <a:noFill/>
          </p:spPr>
          <p:txBody>
            <a:bodyPr wrap="none" rtlCol="0">
              <a:spAutoFit/>
            </a:bodyPr>
            <a:lstStyle/>
            <a:p>
              <a:pPr>
                <a:buNone/>
              </a:pPr>
              <a:r>
                <a:rPr lang="nb-NO" dirty="0">
                  <a:solidFill>
                    <a:srgbClr val="FF0000"/>
                  </a:solidFill>
                </a:rPr>
                <a:t>Hardware</a:t>
              </a:r>
            </a:p>
          </p:txBody>
        </p:sp>
      </p:grpSp>
      <p:grpSp>
        <p:nvGrpSpPr>
          <p:cNvPr id="40" name="Group 39"/>
          <p:cNvGrpSpPr/>
          <p:nvPr/>
        </p:nvGrpSpPr>
        <p:grpSpPr>
          <a:xfrm>
            <a:off x="2039773" y="1017022"/>
            <a:ext cx="9757613" cy="3963424"/>
            <a:chOff x="896773" y="1017021"/>
            <a:chExt cx="9757613" cy="3963424"/>
          </a:xfrm>
        </p:grpSpPr>
        <p:sp>
          <p:nvSpPr>
            <p:cNvPr id="13" name="Rectangle 10"/>
            <p:cNvSpPr>
              <a:spLocks noChangeArrowheads="1"/>
            </p:cNvSpPr>
            <p:nvPr/>
          </p:nvSpPr>
          <p:spPr bwMode="auto">
            <a:xfrm>
              <a:off x="896773" y="1473874"/>
              <a:ext cx="8196064" cy="3506571"/>
            </a:xfrm>
            <a:prstGeom prst="rect">
              <a:avLst/>
            </a:prstGeom>
            <a:noFill/>
            <a:ln w="28575">
              <a:solidFill>
                <a:schemeClr val="tx1"/>
              </a:solidFill>
              <a:miter lim="800000"/>
              <a:headEnd/>
              <a:tailEnd/>
            </a:ln>
          </p:spPr>
          <p:txBody>
            <a:bodyPr wrap="none" anchor="ctr"/>
            <a:lstStyle/>
            <a:p>
              <a:pPr>
                <a:buNone/>
              </a:pPr>
              <a:endParaRPr lang="nb-NO" dirty="0"/>
            </a:p>
          </p:txBody>
        </p:sp>
        <p:sp>
          <p:nvSpPr>
            <p:cNvPr id="38" name="TextBox 37"/>
            <p:cNvSpPr txBox="1"/>
            <p:nvPr/>
          </p:nvSpPr>
          <p:spPr>
            <a:xfrm>
              <a:off x="9559214" y="1017021"/>
              <a:ext cx="1095172" cy="369332"/>
            </a:xfrm>
            <a:prstGeom prst="rect">
              <a:avLst/>
            </a:prstGeom>
            <a:noFill/>
          </p:spPr>
          <p:txBody>
            <a:bodyPr wrap="none" rtlCol="0">
              <a:spAutoFit/>
            </a:bodyPr>
            <a:lstStyle/>
            <a:p>
              <a:pPr>
                <a:buNone/>
              </a:pPr>
              <a:r>
                <a:rPr lang="nb-NO" dirty="0">
                  <a:solidFill>
                    <a:srgbClr val="FF0000"/>
                  </a:solidFill>
                </a:rPr>
                <a:t>Software</a:t>
              </a:r>
            </a:p>
          </p:txBody>
        </p:sp>
      </p:grpSp>
      <p:grpSp>
        <p:nvGrpSpPr>
          <p:cNvPr id="42" name="Group 41"/>
          <p:cNvGrpSpPr/>
          <p:nvPr/>
        </p:nvGrpSpPr>
        <p:grpSpPr>
          <a:xfrm>
            <a:off x="2039773" y="900910"/>
            <a:ext cx="8196064" cy="485444"/>
            <a:chOff x="896773" y="900910"/>
            <a:chExt cx="8196064" cy="485444"/>
          </a:xfrm>
        </p:grpSpPr>
        <p:sp>
          <p:nvSpPr>
            <p:cNvPr id="39" name="Rectangle 10"/>
            <p:cNvSpPr>
              <a:spLocks noChangeArrowheads="1"/>
            </p:cNvSpPr>
            <p:nvPr/>
          </p:nvSpPr>
          <p:spPr bwMode="auto">
            <a:xfrm>
              <a:off x="896773" y="938687"/>
              <a:ext cx="8196064" cy="447667"/>
            </a:xfrm>
            <a:prstGeom prst="rect">
              <a:avLst/>
            </a:prstGeom>
            <a:noFill/>
            <a:ln w="28575">
              <a:solidFill>
                <a:schemeClr val="tx1"/>
              </a:solidFill>
              <a:miter lim="800000"/>
              <a:headEnd/>
              <a:tailEnd/>
            </a:ln>
          </p:spPr>
          <p:txBody>
            <a:bodyPr wrap="none" anchor="ctr"/>
            <a:lstStyle/>
            <a:p>
              <a:pPr>
                <a:buNone/>
              </a:pPr>
              <a:endParaRPr lang="nb-NO" dirty="0"/>
            </a:p>
          </p:txBody>
        </p:sp>
        <p:sp>
          <p:nvSpPr>
            <p:cNvPr id="41" name="TextBox 40"/>
            <p:cNvSpPr txBox="1"/>
            <p:nvPr/>
          </p:nvSpPr>
          <p:spPr>
            <a:xfrm>
              <a:off x="3390057" y="900910"/>
              <a:ext cx="1492716" cy="369332"/>
            </a:xfrm>
            <a:prstGeom prst="rect">
              <a:avLst/>
            </a:prstGeom>
            <a:noFill/>
          </p:spPr>
          <p:txBody>
            <a:bodyPr wrap="none" rtlCol="0">
              <a:spAutoFit/>
            </a:bodyPr>
            <a:lstStyle/>
            <a:p>
              <a:pPr>
                <a:buNone/>
              </a:pPr>
              <a:r>
                <a:rPr lang="nb-NO" dirty="0"/>
                <a:t>Applications </a:t>
              </a:r>
            </a:p>
          </p:txBody>
        </p:sp>
      </p:grpSp>
      <p:sp>
        <p:nvSpPr>
          <p:cNvPr id="49" name="Slide Number Placeholder 4">
            <a:extLst>
              <a:ext uri="{FF2B5EF4-FFF2-40B4-BE49-F238E27FC236}">
                <a16:creationId xmlns:a16="http://schemas.microsoft.com/office/drawing/2014/main" id="{A3E71446-B9BC-4138-9CE2-D32036FCAF4F}"/>
              </a:ext>
            </a:extLst>
          </p:cNvPr>
          <p:cNvSpPr>
            <a:spLocks noGrp="1"/>
          </p:cNvSpPr>
          <p:nvPr>
            <p:ph type="sldNum" sz="quarter" idx="12"/>
            <p:custDataLst>
              <p:tags r:id="rId3"/>
            </p:custDataLst>
          </p:nvPr>
        </p:nvSpPr>
        <p:spPr>
          <a:xfrm>
            <a:off x="0" y="-7859"/>
            <a:ext cx="1262407" cy="457200"/>
          </a:xfrm>
          <a:prstGeom prst="rect">
            <a:avLst/>
          </a:prstGeom>
        </p:spPr>
        <p:txBody>
          <a:bodyPr/>
          <a:lstStyle/>
          <a:p>
            <a:pPr>
              <a:defRPr/>
            </a:pPr>
            <a:fld id="{6AF1C8AE-2CDD-414F-82E2-A8C08F8C4BDB}" type="slidenum">
              <a:rPr lang="en-US" smtClean="0"/>
              <a:pPr>
                <a:defRPr/>
              </a:pPr>
              <a:t>19</a:t>
            </a:fld>
            <a:r>
              <a:rPr lang="en-US" dirty="0"/>
              <a:t>/64</a:t>
            </a:r>
          </a:p>
        </p:txBody>
      </p:sp>
      <p:sp>
        <p:nvSpPr>
          <p:cNvPr id="4" name="TextBox 3">
            <a:extLst>
              <a:ext uri="{FF2B5EF4-FFF2-40B4-BE49-F238E27FC236}">
                <a16:creationId xmlns:a16="http://schemas.microsoft.com/office/drawing/2014/main" id="{1190CAD0-5328-4932-1BCA-754866ABDA2B}"/>
              </a:ext>
            </a:extLst>
          </p:cNvPr>
          <p:cNvSpPr txBox="1"/>
          <p:nvPr/>
        </p:nvSpPr>
        <p:spPr>
          <a:xfrm>
            <a:off x="10436258" y="2736109"/>
            <a:ext cx="3078997" cy="377014"/>
          </a:xfrm>
          <a:prstGeom prst="rect">
            <a:avLst/>
          </a:prstGeom>
          <a:noFill/>
        </p:spPr>
        <p:txBody>
          <a:bodyPr wrap="square">
            <a:spAutoFit/>
          </a:bodyPr>
          <a:lstStyle/>
          <a:p>
            <a:r>
              <a:rPr lang="nb-NO" b="1" dirty="0"/>
              <a:t>OS «</a:t>
            </a:r>
            <a:r>
              <a:rPr lang="nb-NO" b="1" dirty="0" err="1"/>
              <a:t>core</a:t>
            </a:r>
            <a:r>
              <a:rPr lang="nb-NO" b="1" dirty="0"/>
              <a:t>»</a:t>
            </a:r>
            <a:endParaRPr lang="en-NO" dirty="0"/>
          </a:p>
        </p:txBody>
      </p:sp>
    </p:spTree>
    <p:custDataLst>
      <p:tags r:id="rId1"/>
    </p:custDataLst>
    <p:extLst>
      <p:ext uri="{BB962C8B-B14F-4D97-AF65-F5344CB8AC3E}">
        <p14:creationId xmlns:p14="http://schemas.microsoft.com/office/powerpoint/2010/main" val="1787701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1000"/>
                                        <p:tgtEl>
                                          <p:spTgt spid="42"/>
                                        </p:tgtEl>
                                      </p:cBhvr>
                                    </p:animEffect>
                                    <p:anim calcmode="lin" valueType="num">
                                      <p:cBhvr>
                                        <p:cTn id="28" dur="1000" fill="hold"/>
                                        <p:tgtEl>
                                          <p:spTgt spid="42"/>
                                        </p:tgtEl>
                                        <p:attrNameLst>
                                          <p:attrName>ppt_x</p:attrName>
                                        </p:attrNameLst>
                                      </p:cBhvr>
                                      <p:tavLst>
                                        <p:tav tm="0">
                                          <p:val>
                                            <p:strVal val="#ppt_x"/>
                                          </p:val>
                                        </p:tav>
                                        <p:tav tm="100000">
                                          <p:val>
                                            <p:strVal val="#ppt_x"/>
                                          </p:val>
                                        </p:tav>
                                      </p:tavLst>
                                    </p:anim>
                                    <p:anim calcmode="lin" valueType="num">
                                      <p:cBhvr>
                                        <p:cTn id="2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barn(inVertical)">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barn(inVertical)">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barn(inVertical)">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down)">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down)">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wipe(down)">
                                      <p:cBhvr>
                                        <p:cTn id="64" dur="5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down)">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ipe(down)">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down)">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wipe(down)">
                                      <p:cBhvr>
                                        <p:cTn id="84" dur="5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down)">
                                      <p:cBhvr>
                                        <p:cTn id="8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6"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12B2-547A-B148-A4FB-F99668745349}"/>
              </a:ext>
            </a:extLst>
          </p:cNvPr>
          <p:cNvSpPr>
            <a:spLocks noGrp="1"/>
          </p:cNvSpPr>
          <p:nvPr>
            <p:ph type="ctrTitle"/>
          </p:nvPr>
        </p:nvSpPr>
        <p:spPr/>
        <p:txBody>
          <a:bodyPr>
            <a:normAutofit/>
          </a:bodyPr>
          <a:lstStyle/>
          <a:p>
            <a:r>
              <a:rPr lang="nb-NO" sz="3600" dirty="0">
                <a:latin typeface="+mn-lt"/>
                <a:ea typeface="+mn-ea"/>
                <a:cs typeface="+mn-cs"/>
              </a:rPr>
              <a:t>Digital technology</a:t>
            </a:r>
            <a:endParaRPr lang="en-NO" sz="3600" dirty="0">
              <a:latin typeface="+mn-lt"/>
              <a:ea typeface="+mn-ea"/>
              <a:cs typeface="+mn-cs"/>
            </a:endParaRPr>
          </a:p>
        </p:txBody>
      </p:sp>
      <p:sp>
        <p:nvSpPr>
          <p:cNvPr id="3" name="Subtitle 2">
            <a:extLst>
              <a:ext uri="{FF2B5EF4-FFF2-40B4-BE49-F238E27FC236}">
                <a16:creationId xmlns:a16="http://schemas.microsoft.com/office/drawing/2014/main" id="{40CAF5DA-8AFE-524E-A12F-A9BD5AEFDCD0}"/>
              </a:ext>
            </a:extLst>
          </p:cNvPr>
          <p:cNvSpPr>
            <a:spLocks noGrp="1"/>
          </p:cNvSpPr>
          <p:nvPr>
            <p:ph type="subTitle" idx="1"/>
          </p:nvPr>
        </p:nvSpPr>
        <p:spPr>
          <a:xfrm>
            <a:off x="395748" y="3132944"/>
            <a:ext cx="10214994" cy="2186308"/>
          </a:xfrm>
        </p:spPr>
        <p:txBody>
          <a:bodyPr>
            <a:normAutofit/>
          </a:bodyPr>
          <a:lstStyle/>
          <a:p>
            <a:pPr fontAlgn="t"/>
            <a:r>
              <a:rPr lang="en-US" dirty="0">
                <a:hlinkClick r:id="rId2"/>
              </a:rPr>
              <a:t>TK1104-1 22H</a:t>
            </a:r>
            <a:endParaRPr lang="en-US" dirty="0"/>
          </a:p>
          <a:p>
            <a:pPr fontAlgn="t"/>
            <a:endParaRPr lang="en-US" dirty="0"/>
          </a:p>
          <a:p>
            <a:pPr fontAlgn="t"/>
            <a:r>
              <a:rPr lang="en-US" dirty="0"/>
              <a:t>Lecturer: Toktam Ramezanifarkhani</a:t>
            </a:r>
          </a:p>
          <a:p>
            <a:pPr algn="ctr" fontAlgn="t"/>
            <a:r>
              <a:rPr lang="en-US" sz="1600" dirty="0"/>
              <a:t>Toktam.Ramezanifarkhani@kristiania.no</a:t>
            </a:r>
          </a:p>
          <a:p>
            <a:pPr algn="ctr" fontAlgn="t"/>
            <a:r>
              <a:rPr lang="en-US" sz="1600" dirty="0"/>
              <a:t>Toktamr@ifi.uio.no</a:t>
            </a:r>
          </a:p>
          <a:p>
            <a:pPr fontAlgn="t"/>
            <a:endParaRPr lang="en-US" dirty="0"/>
          </a:p>
          <a:p>
            <a:endParaRPr lang="nb-NO" b="1" dirty="0">
              <a:latin typeface="Comic Sans MS" pitchFamily="66" charset="0"/>
            </a:endParaRPr>
          </a:p>
          <a:p>
            <a:endParaRPr lang="en-NO" dirty="0"/>
          </a:p>
        </p:txBody>
      </p:sp>
    </p:spTree>
    <p:extLst>
      <p:ext uri="{BB962C8B-B14F-4D97-AF65-F5344CB8AC3E}">
        <p14:creationId xmlns:p14="http://schemas.microsoft.com/office/powerpoint/2010/main" val="1603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7" name="Picture 4" descr="1_0002"/>
          <p:cNvPicPr>
            <a:picLocks noChangeAspect="1" noChangeArrowheads="1"/>
          </p:cNvPicPr>
          <p:nvPr>
            <p:custDataLst>
              <p:tags r:id="rId2"/>
            </p:custDataLst>
          </p:nvPr>
        </p:nvPicPr>
        <p:blipFill>
          <a:blip r:embed="rId8" cstate="print"/>
          <a:srcRect/>
          <a:stretch>
            <a:fillRect/>
          </a:stretch>
        </p:blipFill>
        <p:spPr bwMode="auto">
          <a:xfrm>
            <a:off x="7088429" y="1268677"/>
            <a:ext cx="4521200" cy="1878012"/>
          </a:xfrm>
          <a:prstGeom prst="rect">
            <a:avLst/>
          </a:prstGeom>
          <a:noFill/>
          <a:ln w="9525">
            <a:noFill/>
            <a:miter lim="800000"/>
            <a:headEnd/>
            <a:tailEnd/>
          </a:ln>
        </p:spPr>
      </p:pic>
      <p:sp>
        <p:nvSpPr>
          <p:cNvPr id="33798" name="Rectangle 2"/>
          <p:cNvSpPr>
            <a:spLocks noGrp="1" noChangeArrowheads="1"/>
          </p:cNvSpPr>
          <p:nvPr>
            <p:ph type="title"/>
            <p:custDataLst>
              <p:tags r:id="rId3"/>
            </p:custDataLst>
          </p:nvPr>
        </p:nvSpPr>
        <p:spPr/>
        <p:txBody>
          <a:bodyPr>
            <a:normAutofit/>
          </a:bodyPr>
          <a:lstStyle/>
          <a:p>
            <a:r>
              <a:rPr lang="nb-NO" dirty="0"/>
              <a:t>Operating system - </a:t>
            </a:r>
            <a:r>
              <a:rPr lang="nb-NO" dirty="0" err="1"/>
              <a:t>main</a:t>
            </a:r>
            <a:r>
              <a:rPr lang="nb-NO" dirty="0"/>
              <a:t> </a:t>
            </a:r>
            <a:r>
              <a:rPr lang="nb-NO" dirty="0" err="1"/>
              <a:t>functions</a:t>
            </a:r>
            <a:endParaRPr lang="nb-NO" dirty="0"/>
          </a:p>
        </p:txBody>
      </p:sp>
      <p:sp>
        <p:nvSpPr>
          <p:cNvPr id="33799" name="Rectangle 3"/>
          <p:cNvSpPr>
            <a:spLocks noGrp="1" noChangeArrowheads="1"/>
          </p:cNvSpPr>
          <p:nvPr>
            <p:ph idx="1"/>
            <p:custDataLst>
              <p:tags r:id="rId4"/>
            </p:custDataLst>
          </p:nvPr>
        </p:nvSpPr>
        <p:spPr>
          <a:xfrm>
            <a:off x="1524000" y="1052737"/>
            <a:ext cx="8486899" cy="4861175"/>
          </a:xfrm>
        </p:spPr>
        <p:txBody>
          <a:bodyPr>
            <a:noAutofit/>
          </a:bodyPr>
          <a:lstStyle/>
          <a:p>
            <a:r>
              <a:rPr lang="nb-NO" sz="2000" dirty="0" err="1"/>
              <a:t>Starting</a:t>
            </a:r>
            <a:r>
              <a:rPr lang="nb-NO" sz="2000" dirty="0"/>
              <a:t> up </a:t>
            </a:r>
            <a:r>
              <a:rPr lang="nb-NO" sz="2000" dirty="0" err="1"/>
              <a:t>the</a:t>
            </a:r>
            <a:r>
              <a:rPr lang="nb-NO" sz="2000" dirty="0"/>
              <a:t> </a:t>
            </a:r>
            <a:r>
              <a:rPr lang="nb-NO" sz="2000" dirty="0" err="1"/>
              <a:t>machine</a:t>
            </a:r>
            <a:endParaRPr lang="nb-NO" sz="2000" dirty="0"/>
          </a:p>
          <a:p>
            <a:pPr lvl="1"/>
            <a:r>
              <a:rPr lang="nb-NO" sz="1600" dirty="0" err="1"/>
              <a:t>Internal</a:t>
            </a:r>
            <a:r>
              <a:rPr lang="nb-NO" sz="1600" dirty="0"/>
              <a:t> </a:t>
            </a:r>
            <a:r>
              <a:rPr lang="nb-NO" sz="1600" dirty="0" err="1"/>
              <a:t>treatment</a:t>
            </a:r>
            <a:endParaRPr lang="nb-NO" sz="1600" dirty="0"/>
          </a:p>
          <a:p>
            <a:pPr lvl="1"/>
            <a:r>
              <a:rPr lang="nb-NO" sz="1400" dirty="0"/>
              <a:t>GUI, "</a:t>
            </a:r>
            <a:r>
              <a:rPr lang="nb-NO" sz="1400" dirty="0" err="1"/>
              <a:t>auditing</a:t>
            </a:r>
            <a:r>
              <a:rPr lang="nb-NO" sz="1400" dirty="0"/>
              <a:t>", </a:t>
            </a:r>
            <a:r>
              <a:rPr lang="nb-NO" sz="1400" dirty="0" err="1"/>
              <a:t>security</a:t>
            </a:r>
            <a:r>
              <a:rPr lang="nb-NO" sz="1400" dirty="0"/>
              <a:t>, </a:t>
            </a:r>
            <a:r>
              <a:rPr lang="nb-NO" sz="1400" dirty="0" err="1"/>
              <a:t>error</a:t>
            </a:r>
            <a:r>
              <a:rPr lang="nb-NO" sz="1400" dirty="0"/>
              <a:t> handling</a:t>
            </a:r>
          </a:p>
          <a:p>
            <a:r>
              <a:rPr lang="nb-NO" sz="2000" dirty="0" err="1"/>
              <a:t>Process</a:t>
            </a:r>
            <a:r>
              <a:rPr lang="nb-NO" sz="2000" dirty="0"/>
              <a:t> </a:t>
            </a:r>
            <a:r>
              <a:rPr lang="nb-NO" sz="2000"/>
              <a:t>management or processing</a:t>
            </a:r>
            <a:endParaRPr lang="nb-NO" sz="2000" dirty="0"/>
          </a:p>
          <a:p>
            <a:pPr lvl="1"/>
            <a:r>
              <a:rPr lang="nb-NO" sz="1600" dirty="0"/>
              <a:t>Start-up, </a:t>
            </a:r>
            <a:r>
              <a:rPr lang="nb-NO" sz="1600" dirty="0" err="1"/>
              <a:t>removal</a:t>
            </a:r>
            <a:r>
              <a:rPr lang="nb-NO" sz="1600" dirty="0"/>
              <a:t>, </a:t>
            </a:r>
            <a:r>
              <a:rPr lang="nb-NO" sz="1600" dirty="0" err="1"/>
              <a:t>scheduling</a:t>
            </a:r>
            <a:r>
              <a:rPr lang="nb-NO" sz="1600" dirty="0"/>
              <a:t>, </a:t>
            </a:r>
            <a:r>
              <a:rPr lang="nb-NO" sz="1600" dirty="0" err="1"/>
              <a:t>response</a:t>
            </a:r>
            <a:r>
              <a:rPr lang="nb-NO" sz="1600" dirty="0"/>
              <a:t> time</a:t>
            </a:r>
          </a:p>
          <a:p>
            <a:r>
              <a:rPr lang="nb-NO" sz="2000" dirty="0"/>
              <a:t>Memory </a:t>
            </a:r>
            <a:r>
              <a:rPr lang="nb-NO" sz="2000" dirty="0" err="1"/>
              <a:t>processing</a:t>
            </a:r>
            <a:endParaRPr lang="nb-NO" sz="2000" dirty="0"/>
          </a:p>
          <a:p>
            <a:pPr lvl="1"/>
            <a:r>
              <a:rPr lang="nb-NO" sz="1600" dirty="0" err="1"/>
              <a:t>Paging</a:t>
            </a:r>
            <a:r>
              <a:rPr lang="nb-NO" sz="1600" dirty="0"/>
              <a:t>, </a:t>
            </a:r>
            <a:r>
              <a:rPr lang="nb-NO" sz="1600" dirty="0" err="1"/>
              <a:t>segmentation</a:t>
            </a:r>
            <a:r>
              <a:rPr lang="nb-NO" sz="1600" dirty="0"/>
              <a:t>, </a:t>
            </a:r>
            <a:r>
              <a:rPr lang="nb-NO" sz="1600" dirty="0" err="1"/>
              <a:t>virtual</a:t>
            </a:r>
            <a:r>
              <a:rPr lang="nb-NO" sz="1600" dirty="0"/>
              <a:t> </a:t>
            </a:r>
            <a:r>
              <a:rPr lang="nb-NO" sz="1600" dirty="0" err="1"/>
              <a:t>memory</a:t>
            </a:r>
            <a:r>
              <a:rPr lang="nb-NO" sz="1600" dirty="0"/>
              <a:t>, </a:t>
            </a:r>
            <a:r>
              <a:rPr lang="nb-NO" sz="1600" dirty="0" err="1"/>
              <a:t>shared</a:t>
            </a:r>
            <a:r>
              <a:rPr lang="nb-NO" sz="1600" dirty="0"/>
              <a:t> </a:t>
            </a:r>
            <a:r>
              <a:rPr lang="nb-NO" sz="1600" dirty="0" err="1"/>
              <a:t>memory</a:t>
            </a:r>
            <a:endParaRPr lang="nb-NO" sz="1600" dirty="0"/>
          </a:p>
          <a:p>
            <a:r>
              <a:rPr lang="nb-NO" sz="2000" dirty="0"/>
              <a:t>Disk </a:t>
            </a:r>
            <a:r>
              <a:rPr lang="nb-NO" sz="2000" dirty="0" err="1"/>
              <a:t>processing</a:t>
            </a:r>
            <a:endParaRPr lang="nb-NO" sz="2000" dirty="0"/>
          </a:p>
          <a:p>
            <a:pPr lvl="1"/>
            <a:r>
              <a:rPr lang="nb-NO" sz="1600" dirty="0"/>
              <a:t>File system, File management</a:t>
            </a:r>
          </a:p>
          <a:p>
            <a:pPr lvl="1"/>
            <a:r>
              <a:rPr lang="nb-NO" sz="1600" dirty="0"/>
              <a:t>Device / Equipment </a:t>
            </a:r>
            <a:r>
              <a:rPr lang="nb-NO" sz="1600" dirty="0" err="1"/>
              <a:t>processing</a:t>
            </a:r>
            <a:endParaRPr lang="nb-NO" sz="1600" dirty="0"/>
          </a:p>
          <a:p>
            <a:pPr lvl="1"/>
            <a:r>
              <a:rPr lang="nb-NO" sz="1600" dirty="0"/>
              <a:t>Drivers, </a:t>
            </a:r>
            <a:r>
              <a:rPr lang="nb-NO" sz="1600" dirty="0" err="1"/>
              <a:t>interrupt</a:t>
            </a:r>
            <a:r>
              <a:rPr lang="nb-NO" sz="1600" dirty="0"/>
              <a:t> </a:t>
            </a:r>
            <a:r>
              <a:rPr lang="nb-NO" sz="1600" dirty="0" err="1"/>
              <a:t>processing</a:t>
            </a:r>
            <a:r>
              <a:rPr lang="nb-NO" sz="1600" dirty="0"/>
              <a:t>, </a:t>
            </a:r>
            <a:r>
              <a:rPr lang="nb-NO" sz="1600" dirty="0" err="1"/>
              <a:t>spools</a:t>
            </a:r>
            <a:endParaRPr lang="nb-NO" sz="1600" dirty="0"/>
          </a:p>
          <a:p>
            <a:r>
              <a:rPr lang="nb-NO" sz="2000" dirty="0"/>
              <a:t>Network </a:t>
            </a:r>
            <a:r>
              <a:rPr lang="nb-NO" sz="2000" dirty="0" err="1"/>
              <a:t>processing</a:t>
            </a:r>
            <a:endParaRPr lang="nb-NO" sz="2000" dirty="0"/>
          </a:p>
          <a:p>
            <a:r>
              <a:rPr lang="nb-NO" sz="2000" dirty="0" err="1"/>
              <a:t>Utility</a:t>
            </a:r>
            <a:r>
              <a:rPr lang="nb-NO" sz="2000" dirty="0"/>
              <a:t> programs</a:t>
            </a:r>
          </a:p>
          <a:p>
            <a:pPr lvl="1"/>
            <a:r>
              <a:rPr lang="nb-NO" sz="1600" dirty="0"/>
              <a:t>File manager, </a:t>
            </a:r>
            <a:r>
              <a:rPr lang="nb-NO" sz="1600" dirty="0" err="1"/>
              <a:t>backup</a:t>
            </a:r>
            <a:r>
              <a:rPr lang="nb-NO" sz="1600" dirty="0"/>
              <a:t>, </a:t>
            </a:r>
            <a:r>
              <a:rPr lang="nb-NO" sz="1600" dirty="0" err="1"/>
              <a:t>defragmentation</a:t>
            </a:r>
            <a:r>
              <a:rPr lang="nb-NO" sz="1600" dirty="0"/>
              <a:t> .....</a:t>
            </a:r>
          </a:p>
        </p:txBody>
      </p:sp>
      <p:sp>
        <p:nvSpPr>
          <p:cNvPr id="6" name="Slide Number Placeholder 4">
            <a:extLst>
              <a:ext uri="{FF2B5EF4-FFF2-40B4-BE49-F238E27FC236}">
                <a16:creationId xmlns:a16="http://schemas.microsoft.com/office/drawing/2014/main" id="{CDD86859-A02A-4A57-9A0C-BB4782F52176}"/>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20</a:t>
            </a:fld>
            <a:r>
              <a:rPr lang="en-US" dirty="0"/>
              <a:t>/64</a:t>
            </a:r>
          </a:p>
        </p:txBody>
      </p:sp>
    </p:spTree>
    <p:custDataLst>
      <p:tags r:id="rId1"/>
    </p:custDataLst>
    <p:extLst>
      <p:ext uri="{BB962C8B-B14F-4D97-AF65-F5344CB8AC3E}">
        <p14:creationId xmlns:p14="http://schemas.microsoft.com/office/powerpoint/2010/main" val="2682106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wheel(1)">
                                      <p:cBhvr>
                                        <p:cTn id="7" dur="20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799">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3799">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79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799">
                                            <p:txEl>
                                              <p:pRg st="3" end="3"/>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379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3799">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3799">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799">
                                            <p:txEl>
                                              <p:pRg st="7" end="7"/>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3799">
                                            <p:txEl>
                                              <p:pRg st="8" end="8"/>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3799">
                                            <p:txEl>
                                              <p:pRg st="9" end="9"/>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3799">
                                            <p:txEl>
                                              <p:pRg st="10" end="1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799">
                                            <p:txEl>
                                              <p:pRg st="11" end="1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3799">
                                            <p:txEl>
                                              <p:pRg st="12" end="12"/>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379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1C6D-FDF9-E84B-A80A-3118AF57BD1D}"/>
              </a:ext>
            </a:extLst>
          </p:cNvPr>
          <p:cNvSpPr>
            <a:spLocks noGrp="1"/>
          </p:cNvSpPr>
          <p:nvPr>
            <p:ph type="ctrTitle"/>
          </p:nvPr>
        </p:nvSpPr>
        <p:spPr/>
        <p:txBody>
          <a:bodyPr/>
          <a:lstStyle/>
          <a:p>
            <a:r>
              <a:rPr lang="en-US" dirty="0"/>
              <a:t>Process Management and Scheduling</a:t>
            </a:r>
            <a:br>
              <a:rPr lang="en-US" dirty="0"/>
            </a:br>
            <a:r>
              <a:rPr lang="en-US" dirty="0"/>
              <a:t>Memory Management</a:t>
            </a:r>
            <a:endParaRPr lang="en-NO" dirty="0"/>
          </a:p>
        </p:txBody>
      </p:sp>
      <p:sp>
        <p:nvSpPr>
          <p:cNvPr id="3" name="Subtitle 2">
            <a:extLst>
              <a:ext uri="{FF2B5EF4-FFF2-40B4-BE49-F238E27FC236}">
                <a16:creationId xmlns:a16="http://schemas.microsoft.com/office/drawing/2014/main" id="{F50AA601-74BF-F044-9A71-670D65248347}"/>
              </a:ext>
            </a:extLst>
          </p:cNvPr>
          <p:cNvSpPr>
            <a:spLocks noGrp="1"/>
          </p:cNvSpPr>
          <p:nvPr>
            <p:ph type="subTitle" idx="1"/>
          </p:nvPr>
        </p:nvSpPr>
        <p:spPr/>
        <p:txBody>
          <a:bodyPr/>
          <a:lstStyle/>
          <a:p>
            <a:r>
              <a:rPr lang="en-NO" dirty="0"/>
              <a:t>Single and multi</a:t>
            </a:r>
            <a:r>
              <a:rPr lang="en-US" dirty="0"/>
              <a:t>process Management</a:t>
            </a:r>
            <a:endParaRPr lang="en-NO" dirty="0"/>
          </a:p>
        </p:txBody>
      </p:sp>
    </p:spTree>
    <p:extLst>
      <p:ext uri="{BB962C8B-B14F-4D97-AF65-F5344CB8AC3E}">
        <p14:creationId xmlns:p14="http://schemas.microsoft.com/office/powerpoint/2010/main" val="418799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84A0-F3DF-4443-8F79-41FC8256B437}"/>
              </a:ext>
            </a:extLst>
          </p:cNvPr>
          <p:cNvSpPr>
            <a:spLocks noGrp="1"/>
          </p:cNvSpPr>
          <p:nvPr>
            <p:ph type="title"/>
          </p:nvPr>
        </p:nvSpPr>
        <p:spPr/>
        <p:txBody>
          <a:bodyPr/>
          <a:lstStyle/>
          <a:p>
            <a:r>
              <a:rPr lang="en-US" dirty="0"/>
              <a:t>Forms of Process Management</a:t>
            </a:r>
            <a:endParaRPr lang="en-NO" dirty="0"/>
          </a:p>
        </p:txBody>
      </p:sp>
      <p:sp>
        <p:nvSpPr>
          <p:cNvPr id="3" name="Content Placeholder 2">
            <a:extLst>
              <a:ext uri="{FF2B5EF4-FFF2-40B4-BE49-F238E27FC236}">
                <a16:creationId xmlns:a16="http://schemas.microsoft.com/office/drawing/2014/main" id="{204573A6-A1E8-B74F-8233-BE74E0B9C3C2}"/>
              </a:ext>
            </a:extLst>
          </p:cNvPr>
          <p:cNvSpPr>
            <a:spLocks noGrp="1"/>
          </p:cNvSpPr>
          <p:nvPr>
            <p:ph idx="1"/>
          </p:nvPr>
        </p:nvSpPr>
        <p:spPr>
          <a:xfrm>
            <a:off x="383603" y="1481959"/>
            <a:ext cx="11443962" cy="4958174"/>
          </a:xfrm>
        </p:spPr>
        <p:txBody>
          <a:bodyPr/>
          <a:lstStyle/>
          <a:p>
            <a:r>
              <a:rPr lang="en-US" dirty="0"/>
              <a:t>Can the OS run more than one program at any time?</a:t>
            </a:r>
          </a:p>
          <a:p>
            <a:pPr lvl="1"/>
            <a:r>
              <a:rPr lang="en-US" dirty="0"/>
              <a:t>not simultaneously but concurrently</a:t>
            </a:r>
          </a:p>
          <a:p>
            <a:r>
              <a:rPr lang="en-US" dirty="0"/>
              <a:t>One process at a time</a:t>
            </a:r>
          </a:p>
          <a:p>
            <a:pPr lvl="1"/>
            <a:r>
              <a:rPr lang="en-US" dirty="0"/>
              <a:t>single tasking</a:t>
            </a:r>
          </a:p>
          <a:p>
            <a:pPr lvl="1"/>
            <a:r>
              <a:rPr lang="en-US" dirty="0"/>
              <a:t>batch processing</a:t>
            </a:r>
          </a:p>
          <a:p>
            <a:r>
              <a:rPr lang="en-US" dirty="0"/>
              <a:t>Concurrent processing</a:t>
            </a:r>
          </a:p>
          <a:p>
            <a:pPr lvl="1"/>
            <a:r>
              <a:rPr lang="en-US" dirty="0"/>
              <a:t>multiprogramming</a:t>
            </a:r>
          </a:p>
          <a:p>
            <a:pPr lvl="1"/>
            <a:r>
              <a:rPr lang="en-US" dirty="0"/>
              <a:t>multitasking</a:t>
            </a:r>
          </a:p>
          <a:p>
            <a:pPr lvl="1"/>
            <a:r>
              <a:rPr lang="en-US" dirty="0"/>
              <a:t>multithreading</a:t>
            </a:r>
          </a:p>
          <a:p>
            <a:pPr lvl="1"/>
            <a:r>
              <a:rPr lang="en-US" dirty="0"/>
              <a:t>multiprocessing </a:t>
            </a:r>
          </a:p>
        </p:txBody>
      </p:sp>
      <p:sp>
        <p:nvSpPr>
          <p:cNvPr id="4" name="Footer Placeholder 3">
            <a:extLst>
              <a:ext uri="{FF2B5EF4-FFF2-40B4-BE49-F238E27FC236}">
                <a16:creationId xmlns:a16="http://schemas.microsoft.com/office/drawing/2014/main" id="{BFF2C2A0-C430-E443-B8AC-096C55EC2CB2}"/>
              </a:ext>
            </a:extLst>
          </p:cNvPr>
          <p:cNvSpPr>
            <a:spLocks noGrp="1"/>
          </p:cNvSpPr>
          <p:nvPr>
            <p:ph type="ftr" sz="quarter" idx="11"/>
          </p:nvPr>
        </p:nvSpPr>
        <p:spPr/>
        <p:txBody>
          <a:bodyPr/>
          <a:lstStyle/>
          <a:p>
            <a:endParaRPr lang="nb-NO" dirty="0"/>
          </a:p>
        </p:txBody>
      </p:sp>
      <p:sp>
        <p:nvSpPr>
          <p:cNvPr id="5" name="Rectangle 4">
            <a:extLst>
              <a:ext uri="{FF2B5EF4-FFF2-40B4-BE49-F238E27FC236}">
                <a16:creationId xmlns:a16="http://schemas.microsoft.com/office/drawing/2014/main" id="{6BF7355E-E084-854E-A3E8-EBED00992100}"/>
              </a:ext>
            </a:extLst>
          </p:cNvPr>
          <p:cNvSpPr/>
          <p:nvPr/>
        </p:nvSpPr>
        <p:spPr>
          <a:xfrm>
            <a:off x="804041" y="5522152"/>
            <a:ext cx="10200289" cy="646331"/>
          </a:xfrm>
          <a:prstGeom prst="rect">
            <a:avLst/>
          </a:prstGeom>
        </p:spPr>
        <p:txBody>
          <a:bodyPr wrap="square">
            <a:spAutoFit/>
          </a:bodyPr>
          <a:lstStyle/>
          <a:p>
            <a:r>
              <a:rPr lang="en-US" dirty="0"/>
              <a:t>https://slidetodoc.com/operating-systems-lecture-3-multiprogramming-multithreading-multiprocessing-and/</a:t>
            </a:r>
            <a:endParaRPr lang="en-NO" dirty="0"/>
          </a:p>
        </p:txBody>
      </p:sp>
      <p:sp>
        <p:nvSpPr>
          <p:cNvPr id="6" name="Slide Number Placeholder 4">
            <a:extLst>
              <a:ext uri="{FF2B5EF4-FFF2-40B4-BE49-F238E27FC236}">
                <a16:creationId xmlns:a16="http://schemas.microsoft.com/office/drawing/2014/main" id="{A8BDD1EE-F4AD-E172-0A1A-15A9326D3433}"/>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22</a:t>
            </a:fld>
            <a:r>
              <a:rPr lang="en-US"/>
              <a:t>/64</a:t>
            </a:r>
            <a:endParaRPr lang="en-US" dirty="0"/>
          </a:p>
        </p:txBody>
      </p:sp>
    </p:spTree>
    <p:extLst>
      <p:ext uri="{BB962C8B-B14F-4D97-AF65-F5344CB8AC3E}">
        <p14:creationId xmlns:p14="http://schemas.microsoft.com/office/powerpoint/2010/main" val="333681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351584" y="188640"/>
            <a:ext cx="8135313" cy="634082"/>
          </a:xfrm>
        </p:spPr>
        <p:txBody>
          <a:bodyPr>
            <a:normAutofit/>
          </a:bodyPr>
          <a:lstStyle/>
          <a:p>
            <a:r>
              <a:rPr lang="nb-NO" dirty="0" err="1"/>
              <a:t>Concepts</a:t>
            </a:r>
            <a:endParaRPr lang="nb-NO" dirty="0"/>
          </a:p>
        </p:txBody>
      </p:sp>
      <p:sp>
        <p:nvSpPr>
          <p:cNvPr id="3" name="Content Placeholder 2"/>
          <p:cNvSpPr>
            <a:spLocks noGrp="1"/>
          </p:cNvSpPr>
          <p:nvPr>
            <p:ph idx="1"/>
            <p:custDataLst>
              <p:tags r:id="rId3"/>
            </p:custDataLst>
          </p:nvPr>
        </p:nvSpPr>
        <p:spPr/>
        <p:txBody>
          <a:bodyPr/>
          <a:lstStyle/>
          <a:p>
            <a:r>
              <a:rPr lang="nb-NO" dirty="0" err="1">
                <a:solidFill>
                  <a:srgbClr val="FF0000"/>
                </a:solidFill>
              </a:rPr>
              <a:t>Process</a:t>
            </a:r>
            <a:endParaRPr lang="nb-NO" dirty="0">
              <a:solidFill>
                <a:srgbClr val="FF0000"/>
              </a:solidFill>
            </a:endParaRPr>
          </a:p>
          <a:p>
            <a:pPr lvl="1"/>
            <a:r>
              <a:rPr lang="nb-NO" dirty="0"/>
              <a:t>A program in progress </a:t>
            </a:r>
            <a:r>
              <a:rPr lang="nb-NO" dirty="0" err="1"/>
              <a:t>with</a:t>
            </a:r>
            <a:r>
              <a:rPr lang="nb-NO" dirty="0"/>
              <a:t> </a:t>
            </a:r>
            <a:r>
              <a:rPr lang="nb-NO" dirty="0" err="1"/>
              <a:t>associated</a:t>
            </a:r>
            <a:r>
              <a:rPr lang="nb-NO" dirty="0"/>
              <a:t> </a:t>
            </a:r>
            <a:r>
              <a:rPr lang="nb-NO" dirty="0" err="1"/>
              <a:t>resources</a:t>
            </a:r>
            <a:r>
              <a:rPr lang="nb-NO" dirty="0"/>
              <a:t>.</a:t>
            </a:r>
          </a:p>
          <a:p>
            <a:r>
              <a:rPr lang="nb-NO" dirty="0">
                <a:solidFill>
                  <a:srgbClr val="FF0000"/>
                </a:solidFill>
              </a:rPr>
              <a:t>Resources.</a:t>
            </a:r>
          </a:p>
          <a:p>
            <a:pPr lvl="1"/>
            <a:r>
              <a:rPr lang="nb-NO" dirty="0" err="1"/>
              <a:t>Everything</a:t>
            </a:r>
            <a:r>
              <a:rPr lang="nb-NO" dirty="0"/>
              <a:t> a program </a:t>
            </a:r>
            <a:r>
              <a:rPr lang="nb-NO" dirty="0" err="1"/>
              <a:t>needs</a:t>
            </a:r>
            <a:r>
              <a:rPr lang="nb-NO" dirty="0"/>
              <a:t> to run.</a:t>
            </a:r>
          </a:p>
          <a:p>
            <a:pPr lvl="1"/>
            <a:r>
              <a:rPr lang="nb-NO" dirty="0"/>
              <a:t>CPU, RAM, I/O,…</a:t>
            </a:r>
          </a:p>
        </p:txBody>
      </p:sp>
      <p:sp>
        <p:nvSpPr>
          <p:cNvPr id="5" name="Slide Number Placeholder 4">
            <a:extLst>
              <a:ext uri="{FF2B5EF4-FFF2-40B4-BE49-F238E27FC236}">
                <a16:creationId xmlns:a16="http://schemas.microsoft.com/office/drawing/2014/main" id="{699C8C60-6814-4068-93F2-F610CC8A86AA}"/>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23</a:t>
            </a:fld>
            <a:r>
              <a:rPr lang="en-US" dirty="0"/>
              <a:t>/64</a:t>
            </a:r>
          </a:p>
        </p:txBody>
      </p:sp>
    </p:spTree>
    <p:custDataLst>
      <p:tags r:id="rId1"/>
    </p:custDataLst>
    <p:extLst>
      <p:ext uri="{BB962C8B-B14F-4D97-AF65-F5344CB8AC3E}">
        <p14:creationId xmlns:p14="http://schemas.microsoft.com/office/powerpoint/2010/main" val="37847509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026" y="558383"/>
            <a:ext cx="8229600" cy="1143000"/>
          </a:xfrm>
        </p:spPr>
        <p:txBody>
          <a:bodyPr/>
          <a:lstStyle/>
          <a:p>
            <a:r>
              <a:rPr lang="en-US" dirty="0"/>
              <a:t>Threads &amp; Multithreading</a:t>
            </a:r>
          </a:p>
        </p:txBody>
      </p:sp>
      <p:sp>
        <p:nvSpPr>
          <p:cNvPr id="3" name="Content Placeholder 2"/>
          <p:cNvSpPr>
            <a:spLocks noGrp="1"/>
          </p:cNvSpPr>
          <p:nvPr>
            <p:ph sz="half" idx="1"/>
          </p:nvPr>
        </p:nvSpPr>
        <p:spPr>
          <a:xfrm>
            <a:off x="434715" y="2068642"/>
            <a:ext cx="4899285" cy="4636957"/>
          </a:xfrm>
        </p:spPr>
        <p:txBody>
          <a:bodyPr>
            <a:normAutofit fontScale="92500" lnSpcReduction="10000"/>
          </a:bodyPr>
          <a:lstStyle/>
          <a:p>
            <a:r>
              <a:rPr lang="en-US" dirty="0"/>
              <a:t>Threads – multiple instances of the same process sharing the same code</a:t>
            </a:r>
          </a:p>
          <a:p>
            <a:pPr lvl="1"/>
            <a:r>
              <a:rPr lang="en-US" dirty="0"/>
              <a:t>But with separate data</a:t>
            </a:r>
          </a:p>
          <a:p>
            <a:r>
              <a:rPr lang="en-US" dirty="0"/>
              <a:t>For instance, you might have 3 Firefox windows open, these are threads of the same process</a:t>
            </a:r>
          </a:p>
          <a:p>
            <a:r>
              <a:rPr lang="en-US" dirty="0"/>
              <a:t>Threads make their way through the same code along different paths</a:t>
            </a:r>
          </a:p>
          <a:p>
            <a:pPr lvl="1"/>
            <a:r>
              <a:rPr lang="en-US" dirty="0"/>
              <a:t>See figure to the right</a:t>
            </a:r>
          </a:p>
          <a:p>
            <a:pPr lvl="1"/>
            <a:endParaRPr lang="en-US" dirty="0"/>
          </a:p>
        </p:txBody>
      </p:sp>
      <p:sp>
        <p:nvSpPr>
          <p:cNvPr id="5" name="Content Placeholder 4"/>
          <p:cNvSpPr>
            <a:spLocks noGrp="1"/>
          </p:cNvSpPr>
          <p:nvPr>
            <p:ph sz="half" idx="2"/>
          </p:nvPr>
        </p:nvSpPr>
        <p:spPr>
          <a:xfrm>
            <a:off x="5715000" y="1409074"/>
            <a:ext cx="5617564" cy="1638925"/>
          </a:xfrm>
        </p:spPr>
        <p:txBody>
          <a:bodyPr>
            <a:normAutofit fontScale="92500" lnSpcReduction="10000"/>
          </a:bodyPr>
          <a:lstStyle/>
          <a:p>
            <a:r>
              <a:rPr lang="en-US" dirty="0"/>
              <a:t>Multithreading is multitasking across both processes and threads</a:t>
            </a:r>
          </a:p>
          <a:p>
            <a:pPr lvl="1"/>
            <a:r>
              <a:rPr lang="en-US" dirty="0"/>
              <a:t>Switching between threads is simpler (less time consuming)</a:t>
            </a:r>
          </a:p>
          <a:p>
            <a:endParaRPr lang="en-US" dirty="0"/>
          </a:p>
          <a:p>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047"/>
          <a:stretch/>
        </p:blipFill>
        <p:spPr bwMode="auto">
          <a:xfrm>
            <a:off x="5638801" y="2895600"/>
            <a:ext cx="4326391" cy="3874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4">
            <a:extLst>
              <a:ext uri="{FF2B5EF4-FFF2-40B4-BE49-F238E27FC236}">
                <a16:creationId xmlns:a16="http://schemas.microsoft.com/office/drawing/2014/main" id="{CAFDBDEA-BC38-67E8-771E-1DF378069009}"/>
              </a:ext>
            </a:extLst>
          </p:cNvPr>
          <p:cNvSpPr>
            <a:spLocks noGrp="1"/>
          </p:cNvSpPr>
          <p:nvPr>
            <p:ph type="sldNum" sz="quarter" idx="12"/>
            <p:custDataLst>
              <p:tags r:id="rId1"/>
            </p:custDataLst>
          </p:nvPr>
        </p:nvSpPr>
        <p:spPr>
          <a:xfrm>
            <a:off x="0" y="-7859"/>
            <a:ext cx="1262407" cy="457200"/>
          </a:xfrm>
          <a:prstGeom prst="rect">
            <a:avLst/>
          </a:prstGeom>
        </p:spPr>
        <p:txBody>
          <a:bodyPr/>
          <a:lstStyle/>
          <a:p>
            <a:pPr>
              <a:defRPr/>
            </a:pPr>
            <a:fld id="{6AF1C8AE-2CDD-414F-82E2-A8C08F8C4BDB}" type="slidenum">
              <a:rPr lang="en-US" smtClean="0"/>
              <a:pPr>
                <a:defRPr/>
              </a:pPr>
              <a:t>24</a:t>
            </a:fld>
            <a:r>
              <a:rPr lang="en-US" dirty="0"/>
              <a:t>/64</a:t>
            </a:r>
          </a:p>
        </p:txBody>
      </p:sp>
    </p:spTree>
    <p:extLst>
      <p:ext uri="{BB962C8B-B14F-4D97-AF65-F5344CB8AC3E}">
        <p14:creationId xmlns:p14="http://schemas.microsoft.com/office/powerpoint/2010/main" val="345060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 calcmode="lin" valueType="num">
                                      <p:cBhvr additive="base">
                                        <p:cTn id="3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 calcmode="lin" valueType="num">
                                      <p:cBhvr additive="base">
                                        <p:cTn id="3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A8F3A-22C0-E24A-A378-80854AECA37F}"/>
              </a:ext>
            </a:extLst>
          </p:cNvPr>
          <p:cNvSpPr>
            <a:spLocks noGrp="1"/>
          </p:cNvSpPr>
          <p:nvPr>
            <p:ph type="title"/>
          </p:nvPr>
        </p:nvSpPr>
        <p:spPr/>
        <p:txBody>
          <a:bodyPr/>
          <a:lstStyle/>
          <a:p>
            <a:r>
              <a:rPr lang="en-US" dirty="0"/>
              <a:t>Process Management and Scheduling</a:t>
            </a:r>
            <a:endParaRPr lang="en-NO" dirty="0"/>
          </a:p>
        </p:txBody>
      </p:sp>
      <p:sp>
        <p:nvSpPr>
          <p:cNvPr id="3" name="Content Placeholder 2">
            <a:extLst>
              <a:ext uri="{FF2B5EF4-FFF2-40B4-BE49-F238E27FC236}">
                <a16:creationId xmlns:a16="http://schemas.microsoft.com/office/drawing/2014/main" id="{10B3C3C9-E24A-DB47-AD38-57F8A9C6B2F8}"/>
              </a:ext>
            </a:extLst>
          </p:cNvPr>
          <p:cNvSpPr>
            <a:spLocks noGrp="1"/>
          </p:cNvSpPr>
          <p:nvPr>
            <p:ph idx="1"/>
          </p:nvPr>
        </p:nvSpPr>
        <p:spPr>
          <a:xfrm>
            <a:off x="383603" y="1411941"/>
            <a:ext cx="11443962" cy="5028191"/>
          </a:xfrm>
        </p:spPr>
        <p:txBody>
          <a:bodyPr>
            <a:normAutofit/>
          </a:bodyPr>
          <a:lstStyle/>
          <a:p>
            <a:r>
              <a:rPr lang="en-US" dirty="0"/>
              <a:t>Process – a running program</a:t>
            </a:r>
          </a:p>
          <a:p>
            <a:pPr lvl="1"/>
            <a:r>
              <a:rPr lang="en-US" sz="1800" dirty="0"/>
              <a:t>Processes have a status (running, ready, waiting, stopped)</a:t>
            </a:r>
          </a:p>
          <a:p>
            <a:pPr lvl="1"/>
            <a:r>
              <a:rPr lang="en-US" sz="1800" dirty="0"/>
              <a:t>And data (stored in memory, cache, registers)</a:t>
            </a:r>
          </a:p>
          <a:p>
            <a:r>
              <a:rPr lang="en-US" dirty="0"/>
              <a:t>Process management is how the OS handles the tasks of </a:t>
            </a:r>
          </a:p>
          <a:p>
            <a:pPr lvl="1"/>
            <a:r>
              <a:rPr lang="en-US" dirty="0"/>
              <a:t>starting processes, managing running processes, performing interprocess communication, terminating processes</a:t>
            </a:r>
          </a:p>
          <a:p>
            <a:r>
              <a:rPr lang="en-US" dirty="0"/>
              <a:t>Another aspect is process scheduling – selecting the next process to run</a:t>
            </a:r>
          </a:p>
          <a:p>
            <a:r>
              <a:rPr lang="en-US" dirty="0"/>
              <a:t>Scheduling algorithms include</a:t>
            </a:r>
          </a:p>
          <a:p>
            <a:pPr lvl="1"/>
            <a:r>
              <a:rPr lang="en-US" dirty="0"/>
              <a:t>round robin, priority, first come first serve, shortest job first, longest job first</a:t>
            </a:r>
          </a:p>
          <a:p>
            <a:endParaRPr lang="en-NO" dirty="0"/>
          </a:p>
        </p:txBody>
      </p:sp>
      <p:sp>
        <p:nvSpPr>
          <p:cNvPr id="4" name="Footer Placeholder 3">
            <a:extLst>
              <a:ext uri="{FF2B5EF4-FFF2-40B4-BE49-F238E27FC236}">
                <a16:creationId xmlns:a16="http://schemas.microsoft.com/office/drawing/2014/main" id="{257CAD64-90D2-024E-9803-6F5076CEFF7C}"/>
              </a:ext>
            </a:extLst>
          </p:cNvPr>
          <p:cNvSpPr>
            <a:spLocks noGrp="1"/>
          </p:cNvSpPr>
          <p:nvPr>
            <p:ph type="ftr" sz="quarter" idx="11"/>
          </p:nvPr>
        </p:nvSpPr>
        <p:spPr/>
        <p:txBody>
          <a:bodyPr/>
          <a:lstStyle/>
          <a:p>
            <a:endParaRPr lang="nb-NO" dirty="0"/>
          </a:p>
        </p:txBody>
      </p:sp>
      <p:sp>
        <p:nvSpPr>
          <p:cNvPr id="5" name="Rectangle 4">
            <a:extLst>
              <a:ext uri="{FF2B5EF4-FFF2-40B4-BE49-F238E27FC236}">
                <a16:creationId xmlns:a16="http://schemas.microsoft.com/office/drawing/2014/main" id="{6D803076-04E3-CB4C-A08E-F8F3B38149D8}"/>
              </a:ext>
            </a:extLst>
          </p:cNvPr>
          <p:cNvSpPr/>
          <p:nvPr/>
        </p:nvSpPr>
        <p:spPr>
          <a:xfrm>
            <a:off x="8659747" y="5261393"/>
            <a:ext cx="2223686" cy="369332"/>
          </a:xfrm>
          <a:prstGeom prst="rect">
            <a:avLst/>
          </a:prstGeom>
          <a:solidFill>
            <a:schemeClr val="bg2"/>
          </a:solidFill>
        </p:spPr>
        <p:txBody>
          <a:bodyPr wrap="none">
            <a:spAutoFit/>
          </a:bodyPr>
          <a:lstStyle/>
          <a:p>
            <a:r>
              <a:rPr lang="en-US" dirty="0"/>
              <a:t>CPU as a Resource</a:t>
            </a:r>
          </a:p>
        </p:txBody>
      </p:sp>
      <p:sp>
        <p:nvSpPr>
          <p:cNvPr id="6" name="Slide Number Placeholder 4">
            <a:extLst>
              <a:ext uri="{FF2B5EF4-FFF2-40B4-BE49-F238E27FC236}">
                <a16:creationId xmlns:a16="http://schemas.microsoft.com/office/drawing/2014/main" id="{B04F0A13-E038-3C1D-7FFE-1D5A6AE5B440}"/>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25</a:t>
            </a:fld>
            <a:r>
              <a:rPr lang="en-US"/>
              <a:t>/64</a:t>
            </a:r>
            <a:endParaRPr lang="en-US" dirty="0"/>
          </a:p>
        </p:txBody>
      </p:sp>
    </p:spTree>
    <p:extLst>
      <p:ext uri="{BB962C8B-B14F-4D97-AF65-F5344CB8AC3E}">
        <p14:creationId xmlns:p14="http://schemas.microsoft.com/office/powerpoint/2010/main" val="9100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1BECB-50E3-5F49-BA0A-A5FF7DE46BFA}"/>
              </a:ext>
            </a:extLst>
          </p:cNvPr>
          <p:cNvSpPr>
            <a:spLocks noGrp="1"/>
          </p:cNvSpPr>
          <p:nvPr>
            <p:ph type="title"/>
          </p:nvPr>
        </p:nvSpPr>
        <p:spPr/>
        <p:txBody>
          <a:bodyPr/>
          <a:lstStyle/>
          <a:p>
            <a:r>
              <a:rPr lang="en-US" dirty="0"/>
              <a:t>Single Tasking and Batch Processing</a:t>
            </a:r>
            <a:endParaRPr lang="en-NO" dirty="0"/>
          </a:p>
        </p:txBody>
      </p:sp>
      <p:sp>
        <p:nvSpPr>
          <p:cNvPr id="4" name="Footer Placeholder 3">
            <a:extLst>
              <a:ext uri="{FF2B5EF4-FFF2-40B4-BE49-F238E27FC236}">
                <a16:creationId xmlns:a16="http://schemas.microsoft.com/office/drawing/2014/main" id="{3F9EBC2B-ED68-F54D-9A7A-43174B0C1019}"/>
              </a:ext>
            </a:extLst>
          </p:cNvPr>
          <p:cNvSpPr>
            <a:spLocks noGrp="1"/>
          </p:cNvSpPr>
          <p:nvPr>
            <p:ph type="ftr" sz="quarter" idx="11"/>
          </p:nvPr>
        </p:nvSpPr>
        <p:spPr/>
        <p:txBody>
          <a:bodyPr/>
          <a:lstStyle/>
          <a:p>
            <a:endParaRPr lang="nb-NO" dirty="0"/>
          </a:p>
        </p:txBody>
      </p:sp>
      <p:pic>
        <p:nvPicPr>
          <p:cNvPr id="9" name="Content Placeholder 8">
            <a:extLst>
              <a:ext uri="{FF2B5EF4-FFF2-40B4-BE49-F238E27FC236}">
                <a16:creationId xmlns:a16="http://schemas.microsoft.com/office/drawing/2014/main" id="{8BA3DC53-CEEF-C4A7-D68D-BEB46F040353}"/>
              </a:ext>
            </a:extLst>
          </p:cNvPr>
          <p:cNvPicPr>
            <a:picLocks noGrp="1" noChangeAspect="1"/>
          </p:cNvPicPr>
          <p:nvPr>
            <p:ph idx="12"/>
          </p:nvPr>
        </p:nvPicPr>
        <p:blipFill>
          <a:blip r:embed="rId3"/>
          <a:stretch>
            <a:fillRect/>
          </a:stretch>
        </p:blipFill>
        <p:spPr>
          <a:xfrm>
            <a:off x="5114442" y="1389157"/>
            <a:ext cx="6693384" cy="4719436"/>
          </a:xfrm>
        </p:spPr>
      </p:pic>
      <p:sp>
        <p:nvSpPr>
          <p:cNvPr id="3" name="Content Placeholder 2">
            <a:extLst>
              <a:ext uri="{FF2B5EF4-FFF2-40B4-BE49-F238E27FC236}">
                <a16:creationId xmlns:a16="http://schemas.microsoft.com/office/drawing/2014/main" id="{76F27B81-F0C5-3D44-A629-E1747F066597}"/>
              </a:ext>
            </a:extLst>
          </p:cNvPr>
          <p:cNvSpPr>
            <a:spLocks noGrp="1"/>
          </p:cNvSpPr>
          <p:nvPr>
            <p:ph idx="1"/>
          </p:nvPr>
        </p:nvSpPr>
        <p:spPr/>
        <p:txBody>
          <a:bodyPr/>
          <a:lstStyle/>
          <a:p>
            <a:r>
              <a:rPr lang="en-US" dirty="0"/>
              <a:t>Single Tasking</a:t>
            </a:r>
          </a:p>
          <a:p>
            <a:pPr lvl="1"/>
            <a:r>
              <a:rPr lang="en-US" dirty="0"/>
              <a:t>User starts the process</a:t>
            </a:r>
          </a:p>
          <a:p>
            <a:pPr lvl="1"/>
            <a:r>
              <a:rPr lang="en-US" dirty="0"/>
              <a:t>Process runs to completion</a:t>
            </a:r>
          </a:p>
          <a:p>
            <a:pPr lvl="1"/>
            <a:r>
              <a:rPr lang="en-US" dirty="0"/>
              <a:t>If I/O is needed, CPU waits</a:t>
            </a:r>
          </a:p>
          <a:p>
            <a:pPr lvl="1"/>
            <a:r>
              <a:rPr lang="en-US" dirty="0"/>
              <a:t>User is not allowed to run more than 1 program at a time</a:t>
            </a:r>
          </a:p>
          <a:p>
            <a:pPr lvl="1"/>
            <a:r>
              <a:rPr lang="en-US" dirty="0"/>
              <a:t>Most early operating systems were single tasking</a:t>
            </a:r>
          </a:p>
          <a:p>
            <a:pPr lvl="1"/>
            <a:r>
              <a:rPr lang="en-US" dirty="0"/>
              <a:t>Most PC operating systems were single tasking until mid 90s</a:t>
            </a:r>
          </a:p>
          <a:p>
            <a:endParaRPr lang="en-NO" dirty="0"/>
          </a:p>
        </p:txBody>
      </p:sp>
      <p:sp>
        <p:nvSpPr>
          <p:cNvPr id="10" name="Slide Number Placeholder 4">
            <a:extLst>
              <a:ext uri="{FF2B5EF4-FFF2-40B4-BE49-F238E27FC236}">
                <a16:creationId xmlns:a16="http://schemas.microsoft.com/office/drawing/2014/main" id="{0177E05A-BA06-98D0-7EF1-5166C763D42A}"/>
              </a:ext>
            </a:extLst>
          </p:cNvPr>
          <p:cNvSpPr txBox="1">
            <a:spLocks/>
          </p:cNvSpPr>
          <p:nvPr>
            <p:custDataLst>
              <p:tags r:id="rId1"/>
            </p:custDataLst>
          </p:nvPr>
        </p:nvSpPr>
        <p:spPr>
          <a:xfrm>
            <a:off x="0" y="-7859"/>
            <a:ext cx="1262407" cy="457200"/>
          </a:xfrm>
          <a:prstGeom prst="rect">
            <a:avLst/>
          </a:prstGeom>
        </p:spPr>
        <p:txBody>
          <a:bodyPr vert="horz" lIns="91440" tIns="45720" rIns="91440" bIns="45720"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fld id="{6AF1C8AE-2CDD-414F-82E2-A8C08F8C4BDB}" type="slidenum">
              <a:rPr lang="en-US" smtClean="0"/>
              <a:pPr marL="0" indent="0">
                <a:buNone/>
                <a:defRPr/>
              </a:pPr>
              <a:t>26</a:t>
            </a:fld>
            <a:r>
              <a:rPr lang="en-US" dirty="0"/>
              <a:t>/64</a:t>
            </a:r>
          </a:p>
        </p:txBody>
      </p:sp>
    </p:spTree>
    <p:extLst>
      <p:ext uri="{BB962C8B-B14F-4D97-AF65-F5344CB8AC3E}">
        <p14:creationId xmlns:p14="http://schemas.microsoft.com/office/powerpoint/2010/main" val="148788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1BECB-50E3-5F49-BA0A-A5FF7DE46BFA}"/>
              </a:ext>
            </a:extLst>
          </p:cNvPr>
          <p:cNvSpPr>
            <a:spLocks noGrp="1"/>
          </p:cNvSpPr>
          <p:nvPr>
            <p:ph type="title"/>
          </p:nvPr>
        </p:nvSpPr>
        <p:spPr/>
        <p:txBody>
          <a:bodyPr/>
          <a:lstStyle/>
          <a:p>
            <a:r>
              <a:rPr lang="en-US" dirty="0"/>
              <a:t>Single Tasking and Batch Processing</a:t>
            </a:r>
            <a:endParaRPr lang="en-NO" dirty="0"/>
          </a:p>
        </p:txBody>
      </p:sp>
      <p:sp>
        <p:nvSpPr>
          <p:cNvPr id="3" name="Content Placeholder 2">
            <a:extLst>
              <a:ext uri="{FF2B5EF4-FFF2-40B4-BE49-F238E27FC236}">
                <a16:creationId xmlns:a16="http://schemas.microsoft.com/office/drawing/2014/main" id="{76F27B81-F0C5-3D44-A629-E1747F066597}"/>
              </a:ext>
            </a:extLst>
          </p:cNvPr>
          <p:cNvSpPr>
            <a:spLocks noGrp="1"/>
          </p:cNvSpPr>
          <p:nvPr>
            <p:ph idx="1"/>
          </p:nvPr>
        </p:nvSpPr>
        <p:spPr/>
        <p:txBody>
          <a:bodyPr/>
          <a:lstStyle/>
          <a:p>
            <a:r>
              <a:rPr lang="en-US" dirty="0"/>
              <a:t>Single Tasking</a:t>
            </a:r>
          </a:p>
          <a:p>
            <a:pPr lvl="1"/>
            <a:r>
              <a:rPr lang="en-US" dirty="0"/>
              <a:t>User starts the process</a:t>
            </a:r>
          </a:p>
          <a:p>
            <a:pPr lvl="1"/>
            <a:r>
              <a:rPr lang="en-US" dirty="0"/>
              <a:t>Process runs to completion</a:t>
            </a:r>
          </a:p>
          <a:p>
            <a:pPr lvl="1"/>
            <a:r>
              <a:rPr lang="en-US" dirty="0"/>
              <a:t>If I/O is needed, CPU waits</a:t>
            </a:r>
          </a:p>
          <a:p>
            <a:pPr lvl="1"/>
            <a:r>
              <a:rPr lang="en-US" dirty="0"/>
              <a:t>User is not allowed to run more than 1 program at a time</a:t>
            </a:r>
          </a:p>
          <a:p>
            <a:pPr lvl="1"/>
            <a:r>
              <a:rPr lang="en-US" dirty="0"/>
              <a:t>Most early operating systems were single tasking</a:t>
            </a:r>
          </a:p>
          <a:p>
            <a:pPr lvl="1"/>
            <a:r>
              <a:rPr lang="en-US" dirty="0"/>
              <a:t>Most PC operating systems were single tasking until mid 90s</a:t>
            </a:r>
          </a:p>
          <a:p>
            <a:endParaRPr lang="en-NO" dirty="0"/>
          </a:p>
        </p:txBody>
      </p:sp>
      <p:sp>
        <p:nvSpPr>
          <p:cNvPr id="4" name="Footer Placeholder 3">
            <a:extLst>
              <a:ext uri="{FF2B5EF4-FFF2-40B4-BE49-F238E27FC236}">
                <a16:creationId xmlns:a16="http://schemas.microsoft.com/office/drawing/2014/main" id="{3F9EBC2B-ED68-F54D-9A7A-43174B0C1019}"/>
              </a:ext>
            </a:extLst>
          </p:cNvPr>
          <p:cNvSpPr>
            <a:spLocks noGrp="1"/>
          </p:cNvSpPr>
          <p:nvPr>
            <p:ph type="ftr" sz="quarter" idx="11"/>
          </p:nvPr>
        </p:nvSpPr>
        <p:spPr/>
        <p:txBody>
          <a:bodyPr/>
          <a:lstStyle/>
          <a:p>
            <a:endParaRPr lang="nb-NO" dirty="0"/>
          </a:p>
        </p:txBody>
      </p:sp>
      <p:sp>
        <p:nvSpPr>
          <p:cNvPr id="5" name="Content Placeholder 4">
            <a:extLst>
              <a:ext uri="{FF2B5EF4-FFF2-40B4-BE49-F238E27FC236}">
                <a16:creationId xmlns:a16="http://schemas.microsoft.com/office/drawing/2014/main" id="{FF629746-445D-F644-B675-0386A954089B}"/>
              </a:ext>
            </a:extLst>
          </p:cNvPr>
          <p:cNvSpPr>
            <a:spLocks noGrp="1"/>
          </p:cNvSpPr>
          <p:nvPr>
            <p:ph idx="12"/>
          </p:nvPr>
        </p:nvSpPr>
        <p:spPr>
          <a:solidFill>
            <a:schemeClr val="bg2"/>
          </a:solidFill>
        </p:spPr>
        <p:txBody>
          <a:bodyPr/>
          <a:lstStyle/>
          <a:p>
            <a:r>
              <a:rPr lang="en-US" dirty="0"/>
              <a:t>Batch Processing</a:t>
            </a:r>
          </a:p>
          <a:p>
            <a:pPr lvl="1"/>
            <a:r>
              <a:rPr lang="en-US" dirty="0"/>
              <a:t>For multiple user systems</a:t>
            </a:r>
          </a:p>
          <a:p>
            <a:pPr lvl="2"/>
            <a:r>
              <a:rPr lang="en-US" dirty="0"/>
              <a:t>users submit processes at any time</a:t>
            </a:r>
          </a:p>
          <a:p>
            <a:pPr lvl="2"/>
            <a:r>
              <a:rPr lang="en-US" dirty="0"/>
              <a:t>off-line system receives requests</a:t>
            </a:r>
          </a:p>
          <a:p>
            <a:pPr lvl="1"/>
            <a:r>
              <a:rPr lang="en-US" dirty="0"/>
              <a:t>OS schedules processes</a:t>
            </a:r>
          </a:p>
          <a:p>
            <a:pPr lvl="1"/>
            <a:r>
              <a:rPr lang="en-US" dirty="0"/>
              <a:t>Very similar to single tasking (one program at a time)</a:t>
            </a:r>
          </a:p>
          <a:p>
            <a:pPr lvl="1"/>
            <a:r>
              <a:rPr lang="en-US" dirty="0"/>
              <a:t>No interactivity because the process may not be executed until the user is gone</a:t>
            </a:r>
          </a:p>
          <a:p>
            <a:pPr lvl="2"/>
            <a:r>
              <a:rPr lang="en-US" dirty="0"/>
              <a:t>input supplied with the program (e.g., punch cards, magnetic tape)</a:t>
            </a:r>
          </a:p>
          <a:p>
            <a:pPr lvl="2"/>
            <a:r>
              <a:rPr lang="en-US" dirty="0"/>
              <a:t>output sent to off-line source (tape, printer)</a:t>
            </a:r>
          </a:p>
          <a:p>
            <a:endParaRPr lang="en-NO" dirty="0"/>
          </a:p>
        </p:txBody>
      </p:sp>
      <p:sp>
        <p:nvSpPr>
          <p:cNvPr id="6" name="Slide Number Placeholder 4">
            <a:extLst>
              <a:ext uri="{FF2B5EF4-FFF2-40B4-BE49-F238E27FC236}">
                <a16:creationId xmlns:a16="http://schemas.microsoft.com/office/drawing/2014/main" id="{3D22C80E-7352-3BCA-3A7C-12495CBAB63D}"/>
              </a:ext>
            </a:extLst>
          </p:cNvPr>
          <p:cNvSpPr txBox="1">
            <a:spLocks/>
          </p:cNvSpPr>
          <p:nvPr>
            <p:custDataLst>
              <p:tags r:id="rId1"/>
            </p:custDataLst>
          </p:nvPr>
        </p:nvSpPr>
        <p:spPr>
          <a:xfrm>
            <a:off x="0" y="-7859"/>
            <a:ext cx="1262407" cy="457200"/>
          </a:xfrm>
          <a:prstGeom prst="rect">
            <a:avLst/>
          </a:prstGeom>
        </p:spPr>
        <p:txBody>
          <a:bodyPr vert="horz" lIns="91440" tIns="45720" rIns="91440" bIns="45720"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fld id="{6AF1C8AE-2CDD-414F-82E2-A8C08F8C4BDB}" type="slidenum">
              <a:rPr lang="en-US" smtClean="0"/>
              <a:pPr marL="0" indent="0">
                <a:buNone/>
                <a:defRPr/>
              </a:pPr>
              <a:t>27</a:t>
            </a:fld>
            <a:r>
              <a:rPr lang="en-US" dirty="0"/>
              <a:t>/64</a:t>
            </a:r>
          </a:p>
        </p:txBody>
      </p:sp>
    </p:spTree>
    <p:extLst>
      <p:ext uri="{BB962C8B-B14F-4D97-AF65-F5344CB8AC3E}">
        <p14:creationId xmlns:p14="http://schemas.microsoft.com/office/powerpoint/2010/main" val="1419634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custDataLst>
              <p:tags r:id="rId2"/>
            </p:custDataLst>
          </p:nvPr>
        </p:nvSpPr>
        <p:spPr/>
        <p:txBody>
          <a:bodyPr>
            <a:normAutofit/>
          </a:bodyPr>
          <a:lstStyle/>
          <a:p>
            <a:r>
              <a:rPr lang="nb-NO" dirty="0"/>
              <a:t>Operating system - </a:t>
            </a:r>
            <a:r>
              <a:rPr lang="nb-NO" dirty="0" err="1">
                <a:solidFill>
                  <a:srgbClr val="FF0000"/>
                </a:solidFill>
              </a:rPr>
              <a:t>multitasking</a:t>
            </a:r>
            <a:endParaRPr lang="nb-NO" dirty="0">
              <a:solidFill>
                <a:srgbClr val="FF0000"/>
              </a:solidFill>
            </a:endParaRPr>
          </a:p>
        </p:txBody>
      </p:sp>
      <p:sp>
        <p:nvSpPr>
          <p:cNvPr id="34822" name="Rectangle 3"/>
          <p:cNvSpPr>
            <a:spLocks noGrp="1" noChangeArrowheads="1"/>
          </p:cNvSpPr>
          <p:nvPr>
            <p:ph idx="1"/>
            <p:custDataLst>
              <p:tags r:id="rId3"/>
            </p:custDataLst>
          </p:nvPr>
        </p:nvSpPr>
        <p:spPr>
          <a:xfrm>
            <a:off x="631203" y="1283496"/>
            <a:ext cx="9194800" cy="4752975"/>
          </a:xfrm>
        </p:spPr>
        <p:txBody>
          <a:bodyPr>
            <a:normAutofit fontScale="92500" lnSpcReduction="20000"/>
          </a:bodyPr>
          <a:lstStyle/>
          <a:p>
            <a:r>
              <a:rPr lang="nb-NO" dirty="0"/>
              <a:t>The computer </a:t>
            </a:r>
            <a:r>
              <a:rPr lang="nb-NO" dirty="0" err="1"/>
              <a:t>can</a:t>
            </a:r>
            <a:r>
              <a:rPr lang="nb-NO" dirty="0"/>
              <a:t> run </a:t>
            </a:r>
            <a:r>
              <a:rPr lang="nb-NO" dirty="0" err="1"/>
              <a:t>several</a:t>
            </a:r>
            <a:r>
              <a:rPr lang="nb-NO" dirty="0"/>
              <a:t> </a:t>
            </a:r>
            <a:r>
              <a:rPr lang="nb-NO" dirty="0" err="1"/>
              <a:t>processes</a:t>
            </a:r>
            <a:r>
              <a:rPr lang="nb-NO" dirty="0"/>
              <a:t> "</a:t>
            </a:r>
            <a:r>
              <a:rPr lang="nb-NO" dirty="0" err="1">
                <a:solidFill>
                  <a:srgbClr val="FF0000"/>
                </a:solidFill>
              </a:rPr>
              <a:t>simultaneously</a:t>
            </a:r>
            <a:r>
              <a:rPr lang="nb-NO" dirty="0"/>
              <a:t>"</a:t>
            </a:r>
          </a:p>
          <a:p>
            <a:r>
              <a:rPr lang="nb-NO" dirty="0"/>
              <a:t>The CPU </a:t>
            </a:r>
            <a:r>
              <a:rPr lang="nb-NO" dirty="0" err="1"/>
              <a:t>can</a:t>
            </a:r>
            <a:r>
              <a:rPr lang="nb-NO" dirty="0"/>
              <a:t> </a:t>
            </a:r>
            <a:r>
              <a:rPr lang="nb-NO" dirty="0" err="1"/>
              <a:t>only</a:t>
            </a:r>
            <a:r>
              <a:rPr lang="nb-NO" dirty="0"/>
              <a:t> </a:t>
            </a:r>
            <a:r>
              <a:rPr lang="nb-NO" dirty="0" err="1"/>
              <a:t>process</a:t>
            </a:r>
            <a:r>
              <a:rPr lang="nb-NO" dirty="0"/>
              <a:t> </a:t>
            </a:r>
            <a:r>
              <a:rPr lang="nb-NO" dirty="0" err="1"/>
              <a:t>one</a:t>
            </a:r>
            <a:r>
              <a:rPr lang="nb-NO" dirty="0"/>
              <a:t> </a:t>
            </a:r>
            <a:r>
              <a:rPr lang="nb-NO" dirty="0" err="1"/>
              <a:t>instruction</a:t>
            </a:r>
            <a:r>
              <a:rPr lang="nb-NO" dirty="0"/>
              <a:t> from </a:t>
            </a:r>
            <a:r>
              <a:rPr lang="nb-NO" dirty="0" err="1"/>
              <a:t>one</a:t>
            </a:r>
            <a:r>
              <a:rPr lang="nb-NO" dirty="0"/>
              <a:t> </a:t>
            </a:r>
            <a:r>
              <a:rPr lang="nb-NO" dirty="0" err="1"/>
              <a:t>process</a:t>
            </a:r>
            <a:r>
              <a:rPr lang="nb-NO" dirty="0"/>
              <a:t> at a time (</a:t>
            </a:r>
            <a:r>
              <a:rPr lang="nb-NO" dirty="0" err="1"/>
              <a:t>on</a:t>
            </a:r>
            <a:r>
              <a:rPr lang="nb-NO" dirty="0"/>
              <a:t> </a:t>
            </a:r>
            <a:r>
              <a:rPr lang="nb-NO" dirty="0" err="1"/>
              <a:t>each</a:t>
            </a:r>
            <a:r>
              <a:rPr lang="nb-NO" dirty="0"/>
              <a:t> </a:t>
            </a:r>
            <a:r>
              <a:rPr lang="nb-NO" dirty="0" err="1"/>
              <a:t>processor</a:t>
            </a:r>
            <a:r>
              <a:rPr lang="nb-NO" dirty="0"/>
              <a:t> </a:t>
            </a:r>
            <a:r>
              <a:rPr lang="nb-NO" dirty="0" err="1"/>
              <a:t>core</a:t>
            </a:r>
            <a:r>
              <a:rPr lang="nb-NO" dirty="0"/>
              <a:t>)</a:t>
            </a:r>
          </a:p>
          <a:p>
            <a:r>
              <a:rPr lang="nb-NO" dirty="0"/>
              <a:t>The operating system must </a:t>
            </a:r>
            <a:r>
              <a:rPr lang="nb-NO" dirty="0" err="1"/>
              <a:t>therefore</a:t>
            </a:r>
            <a:r>
              <a:rPr lang="nb-NO" dirty="0"/>
              <a:t> </a:t>
            </a:r>
            <a:r>
              <a:rPr lang="nb-NO" dirty="0" err="1"/>
              <a:t>keep</a:t>
            </a:r>
            <a:r>
              <a:rPr lang="nb-NO" dirty="0"/>
              <a:t> </a:t>
            </a:r>
            <a:r>
              <a:rPr lang="nb-NO" dirty="0" err="1"/>
              <a:t>track</a:t>
            </a:r>
            <a:r>
              <a:rPr lang="nb-NO" dirty="0"/>
              <a:t> </a:t>
            </a:r>
            <a:r>
              <a:rPr lang="nb-NO" dirty="0" err="1"/>
              <a:t>of</a:t>
            </a:r>
            <a:r>
              <a:rPr lang="nb-NO" dirty="0"/>
              <a:t> </a:t>
            </a:r>
            <a:r>
              <a:rPr lang="nb-NO" dirty="0" err="1"/>
              <a:t>which</a:t>
            </a:r>
            <a:r>
              <a:rPr lang="nb-NO" dirty="0"/>
              <a:t> </a:t>
            </a:r>
            <a:r>
              <a:rPr lang="nb-NO" dirty="0" err="1"/>
              <a:t>process</a:t>
            </a:r>
            <a:r>
              <a:rPr lang="nb-NO" dirty="0"/>
              <a:t> is to </a:t>
            </a:r>
            <a:r>
              <a:rPr lang="nb-NO" dirty="0" err="1"/>
              <a:t>use</a:t>
            </a:r>
            <a:r>
              <a:rPr lang="nb-NO" dirty="0"/>
              <a:t> </a:t>
            </a:r>
            <a:r>
              <a:rPr lang="nb-NO" dirty="0" err="1"/>
              <a:t>the</a:t>
            </a:r>
            <a:r>
              <a:rPr lang="nb-NO" dirty="0"/>
              <a:t> CPU</a:t>
            </a:r>
          </a:p>
          <a:p>
            <a:r>
              <a:rPr lang="nb-NO" dirty="0"/>
              <a:t>CPU switching between processes is called </a:t>
            </a:r>
            <a:r>
              <a:rPr lang="nb-NO" dirty="0">
                <a:solidFill>
                  <a:srgbClr val="FF0000"/>
                </a:solidFill>
              </a:rPr>
              <a:t>context swiching</a:t>
            </a:r>
          </a:p>
          <a:p>
            <a:r>
              <a:rPr lang="nb-NO" b="1" dirty="0">
                <a:solidFill>
                  <a:srgbClr val="FF0000"/>
                </a:solidFill>
              </a:rPr>
              <a:t>Process status:</a:t>
            </a:r>
          </a:p>
          <a:p>
            <a:r>
              <a:rPr lang="nb-NO" sz="2000" dirty="0" err="1"/>
              <a:t>Ready</a:t>
            </a:r>
            <a:r>
              <a:rPr lang="nb-NO" sz="2000" dirty="0"/>
              <a:t>: </a:t>
            </a:r>
            <a:r>
              <a:rPr lang="nb-NO" sz="2000" dirty="0" err="1"/>
              <a:t>Activated</a:t>
            </a:r>
            <a:r>
              <a:rPr lang="nb-NO" sz="2000" dirty="0"/>
              <a:t> and </a:t>
            </a:r>
            <a:r>
              <a:rPr lang="nb-NO" sz="2000" dirty="0" err="1"/>
              <a:t>waiting</a:t>
            </a:r>
            <a:r>
              <a:rPr lang="nb-NO" sz="2000" dirty="0"/>
              <a:t> in line, </a:t>
            </a:r>
            <a:r>
              <a:rPr lang="en-US" sz="2000" dirty="0"/>
              <a:t>in memory, but not currently executing by the CPU</a:t>
            </a:r>
          </a:p>
          <a:p>
            <a:r>
              <a:rPr lang="nb-NO" sz="2000" dirty="0" err="1"/>
              <a:t>Running</a:t>
            </a:r>
            <a:r>
              <a:rPr lang="nb-NO" sz="2000" dirty="0"/>
              <a:t>: </a:t>
            </a:r>
            <a:r>
              <a:rPr lang="nb-NO" sz="2000" dirty="0" err="1"/>
              <a:t>Running</a:t>
            </a:r>
            <a:r>
              <a:rPr lang="nb-NO" sz="2000" dirty="0"/>
              <a:t> </a:t>
            </a:r>
            <a:r>
              <a:rPr lang="nb-NO" sz="2000" dirty="0" err="1"/>
              <a:t>now</a:t>
            </a:r>
            <a:endParaRPr lang="nb-NO" sz="2000" dirty="0"/>
          </a:p>
          <a:p>
            <a:r>
              <a:rPr lang="nb-NO" sz="2000" dirty="0" err="1"/>
              <a:t>Blocked</a:t>
            </a:r>
            <a:r>
              <a:rPr lang="nb-NO" sz="2000" dirty="0"/>
              <a:t>: </a:t>
            </a:r>
            <a:r>
              <a:rPr lang="nb-NO" sz="2000" dirty="0" err="1"/>
              <a:t>Waiting</a:t>
            </a:r>
            <a:r>
              <a:rPr lang="nb-NO" sz="2000" dirty="0"/>
              <a:t> to be </a:t>
            </a:r>
            <a:r>
              <a:rPr lang="nb-NO" sz="2000" dirty="0" err="1"/>
              <a:t>activated</a:t>
            </a:r>
            <a:r>
              <a:rPr lang="nb-NO" sz="2000" dirty="0"/>
              <a:t>, </a:t>
            </a:r>
          </a:p>
          <a:p>
            <a:pPr lvl="1"/>
            <a:r>
              <a:rPr lang="en-US" sz="1600" dirty="0"/>
              <a:t>Waiting queue – waiting to be loaded into memory</a:t>
            </a:r>
          </a:p>
          <a:p>
            <a:pPr lvl="1"/>
            <a:r>
              <a:rPr lang="en-US" sz="1600" dirty="0"/>
              <a:t>I/O queue – waiting for I/O to complete</a:t>
            </a:r>
          </a:p>
          <a:p>
            <a:endParaRPr lang="en-US" sz="2000" dirty="0"/>
          </a:p>
          <a:p>
            <a:r>
              <a:rPr lang="nb-NO" sz="2000" dirty="0" err="1"/>
              <a:t>We</a:t>
            </a:r>
            <a:r>
              <a:rPr lang="nb-NO" sz="2000" dirty="0"/>
              <a:t> have a </a:t>
            </a:r>
            <a:r>
              <a:rPr lang="en-US" sz="2000" dirty="0"/>
              <a:t>queue for processes with the same status</a:t>
            </a:r>
            <a:endParaRPr lang="nb-NO" sz="2000" dirty="0"/>
          </a:p>
        </p:txBody>
      </p:sp>
      <p:sp>
        <p:nvSpPr>
          <p:cNvPr id="6" name="Slide Number Placeholder 4">
            <a:extLst>
              <a:ext uri="{FF2B5EF4-FFF2-40B4-BE49-F238E27FC236}">
                <a16:creationId xmlns:a16="http://schemas.microsoft.com/office/drawing/2014/main" id="{A6286B24-B031-43C8-8A86-D61B1EABD5D8}"/>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28</a:t>
            </a:fld>
            <a:r>
              <a:rPr lang="en-US" dirty="0"/>
              <a:t>/64</a:t>
            </a:r>
          </a:p>
        </p:txBody>
      </p:sp>
      <p:pic>
        <p:nvPicPr>
          <p:cNvPr id="5122" name="Picture 2" descr="basic CPU scheduling &quot;waiting to ready&quot; - Stack Overflow">
            <a:extLst>
              <a:ext uri="{FF2B5EF4-FFF2-40B4-BE49-F238E27FC236}">
                <a16:creationId xmlns:a16="http://schemas.microsoft.com/office/drawing/2014/main" id="{1D221355-FADD-C64D-A5A7-21EEAD3972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870" y="4685504"/>
            <a:ext cx="4572000" cy="177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841099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randombar(horizontal)">
                                      <p:cBhvr>
                                        <p:cTn id="27" dur="500"/>
                                        <p:tgtEl>
                                          <p:spTgt spid="512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4822">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4822">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4822">
                                            <p:txEl>
                                              <p:pRg st="7" end="7"/>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4822">
                                            <p:txEl>
                                              <p:pRg st="8" end="8"/>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4822">
                                            <p:txEl>
                                              <p:pRg st="9" end="9"/>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82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884013"/>
            <a:ext cx="4876800" cy="291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954374" y="342902"/>
            <a:ext cx="5715000" cy="1143000"/>
          </a:xfrm>
        </p:spPr>
        <p:txBody>
          <a:bodyPr/>
          <a:lstStyle/>
          <a:p>
            <a:r>
              <a:rPr lang="en-US" dirty="0"/>
              <a:t>A Context Switch</a:t>
            </a:r>
          </a:p>
        </p:txBody>
      </p:sp>
      <p:sp>
        <p:nvSpPr>
          <p:cNvPr id="3" name="Content Placeholder 2"/>
          <p:cNvSpPr>
            <a:spLocks noGrp="1"/>
          </p:cNvSpPr>
          <p:nvPr>
            <p:ph sz="half" idx="1"/>
          </p:nvPr>
        </p:nvSpPr>
        <p:spPr>
          <a:xfrm>
            <a:off x="488731" y="1543987"/>
            <a:ext cx="4692869" cy="5252100"/>
          </a:xfrm>
        </p:spPr>
        <p:txBody>
          <a:bodyPr>
            <a:normAutofit/>
          </a:bodyPr>
          <a:lstStyle/>
          <a:p>
            <a:r>
              <a:rPr lang="en-US" dirty="0"/>
              <a:t>Concurrent processing needs a mechanism for the CPU to switch from one process to another</a:t>
            </a:r>
          </a:p>
          <a:p>
            <a:pPr lvl="1"/>
            <a:r>
              <a:rPr lang="en-US" dirty="0"/>
              <a:t>New process needs to be loaded into memory</a:t>
            </a:r>
          </a:p>
          <a:p>
            <a:pPr lvl="1"/>
            <a:r>
              <a:rPr lang="en-US" dirty="0"/>
              <a:t>Old process’ status (PC, IR, stack pointer, status flags, </a:t>
            </a:r>
            <a:r>
              <a:rPr lang="en-US" dirty="0" err="1"/>
              <a:t>etc</a:t>
            </a:r>
            <a:r>
              <a:rPr lang="en-US" dirty="0"/>
              <a:t>) saved to memory</a:t>
            </a:r>
          </a:p>
          <a:p>
            <a:pPr lvl="1"/>
            <a:r>
              <a:rPr lang="en-US" dirty="0"/>
              <a:t>New process status (register values) restored (from memory)</a:t>
            </a:r>
          </a:p>
          <a:p>
            <a:pPr lvl="1"/>
            <a:r>
              <a:rPr lang="en-US" dirty="0"/>
              <a:t>During the switch, the processor is idle</a:t>
            </a:r>
          </a:p>
          <a:p>
            <a:pPr lvl="1"/>
            <a:endParaRPr lang="en-US" dirty="0"/>
          </a:p>
        </p:txBody>
      </p:sp>
      <p:sp>
        <p:nvSpPr>
          <p:cNvPr id="4" name="Content Placeholder 3"/>
          <p:cNvSpPr>
            <a:spLocks noGrp="1"/>
          </p:cNvSpPr>
          <p:nvPr>
            <p:ph sz="half" idx="2"/>
          </p:nvPr>
        </p:nvSpPr>
        <p:spPr>
          <a:xfrm>
            <a:off x="5410200" y="914402"/>
            <a:ext cx="5715000" cy="3200399"/>
          </a:xfrm>
        </p:spPr>
        <p:txBody>
          <a:bodyPr>
            <a:normAutofit/>
          </a:bodyPr>
          <a:lstStyle/>
          <a:p>
            <a:r>
              <a:rPr lang="en-US" dirty="0"/>
              <a:t>Ready queue – stores those processes available for switching</a:t>
            </a:r>
          </a:p>
          <a:p>
            <a:pPr lvl="1"/>
            <a:r>
              <a:rPr lang="en-US" dirty="0"/>
              <a:t>These are processes loaded into memory which have either started execution and been paused or can start execution</a:t>
            </a:r>
          </a:p>
          <a:p>
            <a:r>
              <a:rPr lang="en-US" dirty="0"/>
              <a:t>Below, we see a switch between process P3 and P7</a:t>
            </a:r>
          </a:p>
          <a:p>
            <a:endParaRPr lang="en-US" dirty="0"/>
          </a:p>
        </p:txBody>
      </p:sp>
      <p:sp>
        <p:nvSpPr>
          <p:cNvPr id="6" name="Slide Number Placeholder 4">
            <a:extLst>
              <a:ext uri="{FF2B5EF4-FFF2-40B4-BE49-F238E27FC236}">
                <a16:creationId xmlns:a16="http://schemas.microsoft.com/office/drawing/2014/main" id="{D8194FBA-16E8-1239-E9A9-8ECE779C63D6}"/>
              </a:ext>
            </a:extLst>
          </p:cNvPr>
          <p:cNvSpPr>
            <a:spLocks noGrp="1"/>
          </p:cNvSpPr>
          <p:nvPr>
            <p:ph type="sldNum" sz="quarter" idx="12"/>
            <p:custDataLst>
              <p:tags r:id="rId1"/>
            </p:custDataLst>
          </p:nvPr>
        </p:nvSpPr>
        <p:spPr>
          <a:xfrm>
            <a:off x="0" y="-7859"/>
            <a:ext cx="1262407" cy="457200"/>
          </a:xfrm>
          <a:prstGeom prst="rect">
            <a:avLst/>
          </a:prstGeom>
        </p:spPr>
        <p:txBody>
          <a:bodyPr/>
          <a:lstStyle/>
          <a:p>
            <a:pPr>
              <a:defRPr/>
            </a:pPr>
            <a:fld id="{6AF1C8AE-2CDD-414F-82E2-A8C08F8C4BDB}" type="slidenum">
              <a:rPr lang="en-US" smtClean="0"/>
              <a:pPr>
                <a:defRPr/>
              </a:pPr>
              <a:t>29</a:t>
            </a:fld>
            <a:r>
              <a:rPr lang="en-US" dirty="0"/>
              <a:t>/64</a:t>
            </a:r>
          </a:p>
        </p:txBody>
      </p:sp>
    </p:spTree>
    <p:extLst>
      <p:ext uri="{BB962C8B-B14F-4D97-AF65-F5344CB8AC3E}">
        <p14:creationId xmlns:p14="http://schemas.microsoft.com/office/powerpoint/2010/main" val="3015063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chemeClr val="accent1"/>
        </a:solidFill>
        <a:effectLst/>
      </p:bgPr>
    </p:bg>
    <p:spTree>
      <p:nvGrpSpPr>
        <p:cNvPr id="1" name=""/>
        <p:cNvGrpSpPr/>
        <p:nvPr/>
      </p:nvGrpSpPr>
      <p:grpSpPr>
        <a:xfrm>
          <a:off x="0" y="0"/>
          <a:ext cx="0" cy="0"/>
          <a:chOff x="0" y="0"/>
          <a:chExt cx="0" cy="0"/>
        </a:xfrm>
      </p:grpSpPr>
      <p:sp>
        <p:nvSpPr>
          <p:cNvPr id="100355" name="Rectangle 3"/>
          <p:cNvSpPr>
            <a:spLocks noGrp="1" noChangeArrowheads="1"/>
          </p:cNvSpPr>
          <p:nvPr>
            <p:ph type="subTitle" idx="1"/>
            <p:custDataLst>
              <p:tags r:id="rId2"/>
            </p:custDataLst>
          </p:nvPr>
        </p:nvSpPr>
        <p:spPr/>
        <p:txBody>
          <a:bodyPr/>
          <a:lstStyle/>
          <a:p>
            <a:pPr algn="ctr">
              <a:buFontTx/>
              <a:buNone/>
            </a:pPr>
            <a:r>
              <a:rPr lang="nb-NO"/>
              <a:t> </a:t>
            </a:r>
          </a:p>
          <a:p>
            <a:pPr algn="ctr">
              <a:buFontTx/>
              <a:buNone/>
            </a:pPr>
            <a:endParaRPr lang="nb-NO"/>
          </a:p>
        </p:txBody>
      </p:sp>
      <p:sp>
        <p:nvSpPr>
          <p:cNvPr id="2057" name="Text Box 6"/>
          <p:cNvSpPr txBox="1">
            <a:spLocks noChangeArrowheads="1"/>
          </p:cNvSpPr>
          <p:nvPr>
            <p:custDataLst>
              <p:tags r:id="rId3"/>
            </p:custDataLst>
          </p:nvPr>
        </p:nvSpPr>
        <p:spPr bwMode="auto">
          <a:xfrm>
            <a:off x="-264853" y="479124"/>
            <a:ext cx="4537075" cy="1446550"/>
          </a:xfrm>
          <a:prstGeom prst="rect">
            <a:avLst/>
          </a:prstGeom>
          <a:noFill/>
          <a:ln w="9525" algn="ctr">
            <a:noFill/>
            <a:miter lim="800000"/>
            <a:headEnd/>
            <a:tailEnd/>
          </a:ln>
        </p:spPr>
        <p:txBody>
          <a:bodyPr>
            <a:spAutoFit/>
          </a:bodyPr>
          <a:lstStyle/>
          <a:p>
            <a:pPr algn="ctr"/>
            <a:r>
              <a:rPr lang="nb-NO" sz="4400" dirty="0">
                <a:solidFill>
                  <a:schemeClr val="bg1"/>
                </a:solidFill>
              </a:rPr>
              <a:t>Operating System</a:t>
            </a:r>
          </a:p>
        </p:txBody>
      </p:sp>
      <p:pic>
        <p:nvPicPr>
          <p:cNvPr id="3074" name="Picture 2" descr="Operating Systems — What every application programmer must know | by Vijay  Bala | Medium">
            <a:extLst>
              <a:ext uri="{FF2B5EF4-FFF2-40B4-BE49-F238E27FC236}">
                <a16:creationId xmlns:a16="http://schemas.microsoft.com/office/drawing/2014/main" id="{C8365BAF-3EAC-7646-93B5-DCAE4C2AAABC}"/>
              </a:ext>
            </a:extLst>
          </p:cNvPr>
          <p:cNvPicPr>
            <a:picLocks noChangeAspect="1" noChangeArrowheads="1"/>
          </p:cNvPicPr>
          <p:nvPr/>
        </p:nvPicPr>
        <p:blipFill>
          <a:blip r:embed="rId6">
            <a:alphaModFix amt="77000"/>
            <a:extLst>
              <a:ext uri="{28A0092B-C50C-407E-A947-70E740481C1C}">
                <a14:useLocalDpi xmlns:a14="http://schemas.microsoft.com/office/drawing/2010/main" val="0"/>
              </a:ext>
            </a:extLst>
          </a:blip>
          <a:srcRect/>
          <a:stretch>
            <a:fillRect/>
          </a:stretch>
        </p:blipFill>
        <p:spPr bwMode="auto">
          <a:xfrm>
            <a:off x="3846606" y="1128245"/>
            <a:ext cx="7363038" cy="5528049"/>
          </a:xfrm>
          <a:prstGeom prst="rect">
            <a:avLst/>
          </a:prstGeom>
          <a:noFill/>
          <a:effectLst>
            <a:glow rad="127000">
              <a:schemeClr val="accent1">
                <a:alpha val="98000"/>
              </a:schemeClr>
            </a:glow>
            <a:reflection endPos="0" dist="50800" dir="5400000" sy="-100000" algn="bl" rotWithShape="0"/>
          </a:effectLst>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 calcmode="lin" valueType="num">
                                      <p:cBhvr additive="base">
                                        <p:cTn id="7" dur="500" fill="hold"/>
                                        <p:tgtEl>
                                          <p:spTgt spid="1003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35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Multitasking</a:t>
            </a:r>
          </a:p>
        </p:txBody>
      </p:sp>
      <p:sp>
        <p:nvSpPr>
          <p:cNvPr id="3" name="Content Placeholder 2"/>
          <p:cNvSpPr>
            <a:spLocks noGrp="1"/>
          </p:cNvSpPr>
          <p:nvPr>
            <p:ph idx="1"/>
          </p:nvPr>
        </p:nvSpPr>
        <p:spPr>
          <a:xfrm>
            <a:off x="373875" y="1524001"/>
            <a:ext cx="4807726" cy="4849318"/>
          </a:xfrm>
        </p:spPr>
        <p:txBody>
          <a:bodyPr>
            <a:normAutofit/>
          </a:bodyPr>
          <a:lstStyle/>
          <a:p>
            <a:r>
              <a:rPr lang="en-US" dirty="0"/>
              <a:t>Computer appears to be executing two or more processes simultaneously </a:t>
            </a:r>
          </a:p>
          <a:p>
            <a:pPr lvl="1"/>
            <a:r>
              <a:rPr lang="en-US" dirty="0"/>
              <a:t>it is switching quickly between processes</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1524001"/>
            <a:ext cx="5431023" cy="38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943600" y="5410200"/>
            <a:ext cx="4807726" cy="1046440"/>
          </a:xfrm>
          <a:prstGeom prst="rect">
            <a:avLst/>
          </a:prstGeom>
          <a:noFill/>
        </p:spPr>
        <p:txBody>
          <a:bodyPr wrap="none" rtlCol="0">
            <a:spAutoFit/>
          </a:bodyPr>
          <a:lstStyle/>
          <a:p>
            <a:r>
              <a:rPr lang="en-US" sz="2200" dirty="0">
                <a:solidFill>
                  <a:srgbClr val="FF0000"/>
                </a:solidFill>
                <a:latin typeface="Times New Roman" pitchFamily="18" charset="0"/>
                <a:cs typeface="Times New Roman" pitchFamily="18" charset="0"/>
              </a:rPr>
              <a:t>Competitive</a:t>
            </a:r>
            <a:r>
              <a:rPr lang="en-US" sz="2200" dirty="0">
                <a:latin typeface="Times New Roman" pitchFamily="18" charset="0"/>
                <a:cs typeface="Times New Roman" pitchFamily="18" charset="0"/>
              </a:rPr>
              <a:t> multitasking was originally </a:t>
            </a:r>
          </a:p>
          <a:p>
            <a:r>
              <a:rPr lang="en-US" sz="2200" dirty="0">
                <a:latin typeface="Times New Roman" pitchFamily="18" charset="0"/>
                <a:cs typeface="Times New Roman" pitchFamily="18" charset="0"/>
              </a:rPr>
              <a:t>called </a:t>
            </a:r>
            <a:r>
              <a:rPr lang="en-US" sz="2200" dirty="0">
                <a:solidFill>
                  <a:srgbClr val="FF0000"/>
                </a:solidFill>
                <a:latin typeface="Times New Roman" pitchFamily="18" charset="0"/>
                <a:cs typeface="Times New Roman" pitchFamily="18" charset="0"/>
              </a:rPr>
              <a:t>time sharing</a:t>
            </a:r>
            <a:r>
              <a:rPr lang="en-US" sz="2200" dirty="0">
                <a:latin typeface="Times New Roman" pitchFamily="18" charset="0"/>
                <a:cs typeface="Times New Roman" pitchFamily="18" charset="0"/>
              </a:rPr>
              <a:t> in the 1960s</a:t>
            </a:r>
          </a:p>
          <a:p>
            <a:endParaRPr lang="en-US" dirty="0"/>
          </a:p>
        </p:txBody>
      </p:sp>
      <p:sp>
        <p:nvSpPr>
          <p:cNvPr id="5" name="Slide Number Placeholder 4">
            <a:extLst>
              <a:ext uri="{FF2B5EF4-FFF2-40B4-BE49-F238E27FC236}">
                <a16:creationId xmlns:a16="http://schemas.microsoft.com/office/drawing/2014/main" id="{BEFB7E8F-CC48-0508-25C2-8EC2E7E7977A}"/>
              </a:ext>
            </a:extLst>
          </p:cNvPr>
          <p:cNvSpPr>
            <a:spLocks noGrp="1"/>
          </p:cNvSpPr>
          <p:nvPr>
            <p:ph type="sldNum" sz="quarter" idx="12"/>
            <p:custDataLst>
              <p:tags r:id="rId1"/>
            </p:custDataLst>
          </p:nvPr>
        </p:nvSpPr>
        <p:spPr>
          <a:xfrm>
            <a:off x="0" y="-7859"/>
            <a:ext cx="1262407" cy="457200"/>
          </a:xfrm>
          <a:prstGeom prst="rect">
            <a:avLst/>
          </a:prstGeom>
        </p:spPr>
        <p:txBody>
          <a:bodyPr/>
          <a:lstStyle/>
          <a:p>
            <a:pPr>
              <a:defRPr/>
            </a:pPr>
            <a:fld id="{6AF1C8AE-2CDD-414F-82E2-A8C08F8C4BDB}" type="slidenum">
              <a:rPr lang="en-US" smtClean="0"/>
              <a:pPr>
                <a:defRPr/>
              </a:pPr>
              <a:t>30</a:t>
            </a:fld>
            <a:r>
              <a:rPr lang="en-US" dirty="0"/>
              <a:t>/64</a:t>
            </a:r>
          </a:p>
        </p:txBody>
      </p:sp>
    </p:spTree>
    <p:extLst>
      <p:ext uri="{BB962C8B-B14F-4D97-AF65-F5344CB8AC3E}">
        <p14:creationId xmlns:p14="http://schemas.microsoft.com/office/powerpoint/2010/main" val="1090434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5E0E-C3B1-634C-B1A2-0E6271112E3D}"/>
              </a:ext>
            </a:extLst>
          </p:cNvPr>
          <p:cNvSpPr>
            <a:spLocks noGrp="1"/>
          </p:cNvSpPr>
          <p:nvPr>
            <p:ph type="title"/>
          </p:nvPr>
        </p:nvSpPr>
        <p:spPr/>
        <p:txBody>
          <a:bodyPr/>
          <a:lstStyle/>
          <a:p>
            <a:r>
              <a:rPr lang="en-US" dirty="0"/>
              <a:t>Multiprocessing</a:t>
            </a:r>
            <a:endParaRPr lang="en-NO" dirty="0"/>
          </a:p>
        </p:txBody>
      </p:sp>
      <p:sp>
        <p:nvSpPr>
          <p:cNvPr id="3" name="Content Placeholder 2">
            <a:extLst>
              <a:ext uri="{FF2B5EF4-FFF2-40B4-BE49-F238E27FC236}">
                <a16:creationId xmlns:a16="http://schemas.microsoft.com/office/drawing/2014/main" id="{FA4CBCB8-597A-4A41-983F-24C380A70088}"/>
              </a:ext>
            </a:extLst>
          </p:cNvPr>
          <p:cNvSpPr>
            <a:spLocks noGrp="1"/>
          </p:cNvSpPr>
          <p:nvPr>
            <p:ph idx="1"/>
          </p:nvPr>
        </p:nvSpPr>
        <p:spPr/>
        <p:txBody>
          <a:bodyPr/>
          <a:lstStyle/>
          <a:p>
            <a:r>
              <a:rPr lang="en-US" dirty="0"/>
              <a:t>Many computers today have multiple processors </a:t>
            </a:r>
          </a:p>
          <a:p>
            <a:pPr lvl="1"/>
            <a:r>
              <a:rPr lang="en-US" dirty="0"/>
              <a:t>Or </a:t>
            </a:r>
            <a:r>
              <a:rPr lang="en-US" dirty="0">
                <a:solidFill>
                  <a:srgbClr val="FF0000"/>
                </a:solidFill>
              </a:rPr>
              <a:t>multiple cores</a:t>
            </a:r>
            <a:r>
              <a:rPr lang="en-US" dirty="0"/>
              <a:t> on one chip (a core is basically a processor which shares pins and a cache with other cores on the same chip)</a:t>
            </a:r>
          </a:p>
          <a:p>
            <a:r>
              <a:rPr lang="en-US" dirty="0"/>
              <a:t>Multiprocessing is multitasking spread across multiple processors</a:t>
            </a:r>
          </a:p>
          <a:p>
            <a:r>
              <a:rPr lang="en-US" dirty="0"/>
              <a:t>Most OSs are capable of multiprocessing but do not necessarily share the cores effectively</a:t>
            </a:r>
          </a:p>
          <a:p>
            <a:pPr lvl="1"/>
            <a:r>
              <a:rPr lang="en-US" dirty="0"/>
              <a:t>For instance, if you have 4 cores, you would not achieve a 4 times speedup over a computer with a single core processor</a:t>
            </a:r>
          </a:p>
          <a:p>
            <a:endParaRPr lang="en-NO" dirty="0"/>
          </a:p>
        </p:txBody>
      </p:sp>
      <p:sp>
        <p:nvSpPr>
          <p:cNvPr id="4" name="Footer Placeholder 3">
            <a:extLst>
              <a:ext uri="{FF2B5EF4-FFF2-40B4-BE49-F238E27FC236}">
                <a16:creationId xmlns:a16="http://schemas.microsoft.com/office/drawing/2014/main" id="{C4D9CB39-5D98-964F-8B5D-2F509B4E4842}"/>
              </a:ext>
            </a:extLst>
          </p:cNvPr>
          <p:cNvSpPr>
            <a:spLocks noGrp="1"/>
          </p:cNvSpPr>
          <p:nvPr>
            <p:ph type="ftr" sz="quarter" idx="11"/>
          </p:nvPr>
        </p:nvSpPr>
        <p:spPr/>
        <p:txBody>
          <a:bodyPr/>
          <a:lstStyle/>
          <a:p>
            <a:endParaRPr lang="nb-NO" dirty="0"/>
          </a:p>
        </p:txBody>
      </p:sp>
      <p:sp>
        <p:nvSpPr>
          <p:cNvPr id="5" name="Slide Number Placeholder 4">
            <a:extLst>
              <a:ext uri="{FF2B5EF4-FFF2-40B4-BE49-F238E27FC236}">
                <a16:creationId xmlns:a16="http://schemas.microsoft.com/office/drawing/2014/main" id="{8ED1F61B-DB7C-AA60-0058-720113F9965F}"/>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31</a:t>
            </a:fld>
            <a:r>
              <a:rPr lang="en-US"/>
              <a:t>/64</a:t>
            </a:r>
            <a:endParaRPr lang="en-US" dirty="0"/>
          </a:p>
        </p:txBody>
      </p:sp>
    </p:spTree>
    <p:extLst>
      <p:ext uri="{BB962C8B-B14F-4D97-AF65-F5344CB8AC3E}">
        <p14:creationId xmlns:p14="http://schemas.microsoft.com/office/powerpoint/2010/main" val="184471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D25A-D87C-6248-902F-E80760CF6E06}"/>
              </a:ext>
            </a:extLst>
          </p:cNvPr>
          <p:cNvSpPr>
            <a:spLocks noGrp="1"/>
          </p:cNvSpPr>
          <p:nvPr>
            <p:ph type="title"/>
          </p:nvPr>
        </p:nvSpPr>
        <p:spPr/>
        <p:txBody>
          <a:bodyPr/>
          <a:lstStyle/>
          <a:p>
            <a:r>
              <a:rPr lang="en-US" dirty="0"/>
              <a:t>Memory Management</a:t>
            </a:r>
            <a:endParaRPr lang="en-NO" dirty="0"/>
          </a:p>
        </p:txBody>
      </p:sp>
      <p:sp>
        <p:nvSpPr>
          <p:cNvPr id="3" name="Content Placeholder 2">
            <a:extLst>
              <a:ext uri="{FF2B5EF4-FFF2-40B4-BE49-F238E27FC236}">
                <a16:creationId xmlns:a16="http://schemas.microsoft.com/office/drawing/2014/main" id="{34DE3DBC-B16F-9F40-B4EC-05B7BF75EBE2}"/>
              </a:ext>
            </a:extLst>
          </p:cNvPr>
          <p:cNvSpPr>
            <a:spLocks noGrp="1"/>
          </p:cNvSpPr>
          <p:nvPr>
            <p:ph idx="1"/>
          </p:nvPr>
        </p:nvSpPr>
        <p:spPr>
          <a:xfrm>
            <a:off x="383603" y="1434663"/>
            <a:ext cx="11443962" cy="5005470"/>
          </a:xfrm>
        </p:spPr>
        <p:txBody>
          <a:bodyPr>
            <a:normAutofit fontScale="92500" lnSpcReduction="10000"/>
          </a:bodyPr>
          <a:lstStyle/>
          <a:p>
            <a:r>
              <a:rPr lang="en-US" dirty="0"/>
              <a:t>We may not be able to fit all of our running program(s) in memory</a:t>
            </a:r>
          </a:p>
          <a:p>
            <a:pPr lvl="1"/>
            <a:r>
              <a:rPr lang="en-US" dirty="0"/>
              <a:t>We use swap space as “backing storage”</a:t>
            </a:r>
          </a:p>
          <a:p>
            <a:pPr lvl="1"/>
            <a:r>
              <a:rPr lang="en-US" dirty="0"/>
              <a:t>Swap space is placed on the hard disk</a:t>
            </a:r>
          </a:p>
          <a:p>
            <a:r>
              <a:rPr lang="en-US" dirty="0"/>
              <a:t>We break our programs into fixed sized units called pages</a:t>
            </a:r>
          </a:p>
          <a:p>
            <a:pPr lvl="1"/>
            <a:r>
              <a:rPr lang="en-US" dirty="0"/>
              <a:t>The OS moves pages for us between swap space and memory as needed (on demand)</a:t>
            </a:r>
          </a:p>
          <a:p>
            <a:r>
              <a:rPr lang="en-US" dirty="0"/>
              <a:t>This is known as virtual memory</a:t>
            </a:r>
          </a:p>
          <a:p>
            <a:r>
              <a:rPr lang="en-US" dirty="0"/>
              <a:t>Program broken into fixed sized pages</a:t>
            </a:r>
          </a:p>
          <a:p>
            <a:pPr lvl="1"/>
            <a:r>
              <a:rPr lang="en-US" dirty="0"/>
              <a:t>Memory broken into fixed sized frames</a:t>
            </a:r>
          </a:p>
          <a:p>
            <a:pPr lvl="2"/>
            <a:r>
              <a:rPr lang="en-US" dirty="0"/>
              <a:t>when process begins running, first pages are moved to available frames</a:t>
            </a:r>
          </a:p>
          <a:p>
            <a:pPr lvl="2"/>
            <a:r>
              <a:rPr lang="en-US" dirty="0"/>
              <a:t>OS maintains page table</a:t>
            </a:r>
          </a:p>
          <a:p>
            <a:pPr lvl="1"/>
            <a:r>
              <a:rPr lang="en-US" dirty="0"/>
              <a:t>CPU generates a memory address:</a:t>
            </a:r>
          </a:p>
          <a:p>
            <a:pPr lvl="2"/>
            <a:r>
              <a:rPr lang="en-US" dirty="0"/>
              <a:t>page #, position on page</a:t>
            </a:r>
          </a:p>
          <a:p>
            <a:pPr lvl="1"/>
            <a:r>
              <a:rPr lang="en-US" dirty="0"/>
              <a:t>Use page table to translate this to physical address</a:t>
            </a:r>
          </a:p>
          <a:p>
            <a:pPr lvl="2"/>
            <a:r>
              <a:rPr lang="en-US" dirty="0"/>
              <a:t>frame #, position on frame</a:t>
            </a:r>
          </a:p>
          <a:p>
            <a:pPr lvl="1"/>
            <a:r>
              <a:rPr lang="en-US" dirty="0"/>
              <a:t>If page not in memory, page fault occurs</a:t>
            </a:r>
          </a:p>
        </p:txBody>
      </p:sp>
      <p:sp>
        <p:nvSpPr>
          <p:cNvPr id="4" name="Footer Placeholder 3">
            <a:extLst>
              <a:ext uri="{FF2B5EF4-FFF2-40B4-BE49-F238E27FC236}">
                <a16:creationId xmlns:a16="http://schemas.microsoft.com/office/drawing/2014/main" id="{C8E474D1-103E-7743-A0DF-E00D738C02F2}"/>
              </a:ext>
            </a:extLst>
          </p:cNvPr>
          <p:cNvSpPr>
            <a:spLocks noGrp="1"/>
          </p:cNvSpPr>
          <p:nvPr>
            <p:ph type="ftr" sz="quarter" idx="11"/>
          </p:nvPr>
        </p:nvSpPr>
        <p:spPr/>
        <p:txBody>
          <a:bodyPr/>
          <a:lstStyle/>
          <a:p>
            <a:endParaRPr lang="nb-NO" dirty="0"/>
          </a:p>
        </p:txBody>
      </p:sp>
      <p:sp>
        <p:nvSpPr>
          <p:cNvPr id="5" name="Rectangle 4">
            <a:extLst>
              <a:ext uri="{FF2B5EF4-FFF2-40B4-BE49-F238E27FC236}">
                <a16:creationId xmlns:a16="http://schemas.microsoft.com/office/drawing/2014/main" id="{950949C9-2333-4F41-8111-61CB59E9F8EB}"/>
              </a:ext>
            </a:extLst>
          </p:cNvPr>
          <p:cNvSpPr/>
          <p:nvPr/>
        </p:nvSpPr>
        <p:spPr>
          <a:xfrm>
            <a:off x="7907179" y="4710527"/>
            <a:ext cx="2569934" cy="369332"/>
          </a:xfrm>
          <a:prstGeom prst="rect">
            <a:avLst/>
          </a:prstGeom>
          <a:solidFill>
            <a:schemeClr val="tx2"/>
          </a:solidFill>
        </p:spPr>
        <p:txBody>
          <a:bodyPr wrap="none">
            <a:spAutoFit/>
          </a:bodyPr>
          <a:lstStyle/>
          <a:p>
            <a:r>
              <a:rPr lang="en-US" dirty="0"/>
              <a:t>Memory as a Resource</a:t>
            </a:r>
          </a:p>
        </p:txBody>
      </p:sp>
      <p:sp>
        <p:nvSpPr>
          <p:cNvPr id="6" name="Slide Number Placeholder 4">
            <a:extLst>
              <a:ext uri="{FF2B5EF4-FFF2-40B4-BE49-F238E27FC236}">
                <a16:creationId xmlns:a16="http://schemas.microsoft.com/office/drawing/2014/main" id="{49EAA4C7-2097-9CD7-E955-9AC5A7D889DA}"/>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32</a:t>
            </a:fld>
            <a:r>
              <a:rPr lang="en-US"/>
              <a:t>/64</a:t>
            </a:r>
            <a:endParaRPr lang="en-US" dirty="0"/>
          </a:p>
        </p:txBody>
      </p:sp>
    </p:spTree>
    <p:extLst>
      <p:ext uri="{BB962C8B-B14F-4D97-AF65-F5344CB8AC3E}">
        <p14:creationId xmlns:p14="http://schemas.microsoft.com/office/powerpoint/2010/main" val="13614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anim calcmode="lin" valueType="num">
                                      <p:cBhvr additive="base">
                                        <p:cTn id="6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
                                            <p:txEl>
                                              <p:pRg st="14" end="14"/>
                                            </p:txEl>
                                          </p:spTgt>
                                        </p:tgtEl>
                                        <p:attrNameLst>
                                          <p:attrName>style.visibility</p:attrName>
                                        </p:attrNameLst>
                                      </p:cBhvr>
                                      <p:to>
                                        <p:strVal val="visible"/>
                                      </p:to>
                                    </p:set>
                                    <p:anim calcmode="lin" valueType="num">
                                      <p:cBhvr additive="base">
                                        <p:cTn id="6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500" fill="hold"/>
                                        <p:tgtEl>
                                          <p:spTgt spid="5"/>
                                        </p:tgtEl>
                                        <p:attrNameLst>
                                          <p:attrName>ppt_x</p:attrName>
                                        </p:attrNameLst>
                                      </p:cBhvr>
                                      <p:tavLst>
                                        <p:tav tm="0">
                                          <p:val>
                                            <p:strVal val="#ppt_x"/>
                                          </p:val>
                                        </p:tav>
                                        <p:tav tm="100000">
                                          <p:val>
                                            <p:strVal val="#ppt_x"/>
                                          </p:val>
                                        </p:tav>
                                      </p:tavLst>
                                    </p:anim>
                                    <p:anim calcmode="lin" valueType="num">
                                      <p:cBhvr additive="base">
                                        <p:cTn id="7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Virtual Memory:  Paging and </a:t>
            </a:r>
            <a:br>
              <a:rPr lang="en-US" dirty="0"/>
            </a:br>
            <a:r>
              <a:rPr lang="en-US" dirty="0"/>
              <a:t>Page Tables</a:t>
            </a:r>
          </a:p>
        </p:txBody>
      </p:sp>
      <p:graphicFrame>
        <p:nvGraphicFramePr>
          <p:cNvPr id="4" name="Table 3"/>
          <p:cNvGraphicFramePr>
            <a:graphicFrameLocks noGrp="1"/>
          </p:cNvGraphicFramePr>
          <p:nvPr/>
        </p:nvGraphicFramePr>
        <p:xfrm>
          <a:off x="7086600" y="1981200"/>
          <a:ext cx="3352800" cy="1463040"/>
        </p:xfrm>
        <a:graphic>
          <a:graphicData uri="http://schemas.openxmlformats.org/drawingml/2006/table">
            <a:tbl>
              <a:tblPr firstRow="1" firstCol="1" bandRow="1">
                <a:tableStyleId>{5C22544A-7EE6-4342-B048-85BDC9FD1C3A}</a:tableStyleId>
              </a:tblPr>
              <a:tblGrid>
                <a:gridCol w="1517083">
                  <a:extLst>
                    <a:ext uri="{9D8B030D-6E8A-4147-A177-3AD203B41FA5}">
                      <a16:colId xmlns:a16="http://schemas.microsoft.com/office/drawing/2014/main" val="20000"/>
                    </a:ext>
                  </a:extLst>
                </a:gridCol>
                <a:gridCol w="1122355">
                  <a:extLst>
                    <a:ext uri="{9D8B030D-6E8A-4147-A177-3AD203B41FA5}">
                      <a16:colId xmlns:a16="http://schemas.microsoft.com/office/drawing/2014/main" val="20001"/>
                    </a:ext>
                  </a:extLst>
                </a:gridCol>
                <a:gridCol w="713362">
                  <a:extLst>
                    <a:ext uri="{9D8B030D-6E8A-4147-A177-3AD203B41FA5}">
                      <a16:colId xmlns:a16="http://schemas.microsoft.com/office/drawing/2014/main" val="20002"/>
                    </a:ext>
                  </a:extLst>
                </a:gridCol>
              </a:tblGrid>
              <a:tr h="228600">
                <a:tc>
                  <a:txBody>
                    <a:bodyPr/>
                    <a:lstStyle/>
                    <a:p>
                      <a:pPr marL="0" marR="0" algn="ctr">
                        <a:lnSpc>
                          <a:spcPct val="100000"/>
                        </a:lnSpc>
                        <a:spcBef>
                          <a:spcPts val="0"/>
                        </a:spcBef>
                        <a:spcAft>
                          <a:spcPts val="0"/>
                        </a:spcAft>
                      </a:pPr>
                      <a:r>
                        <a:rPr lang="en-US" sz="1600" dirty="0">
                          <a:effectLst/>
                          <a:latin typeface="Times New Roman" pitchFamily="18" charset="0"/>
                          <a:cs typeface="Times New Roman" pitchFamily="18" charset="0"/>
                        </a:rPr>
                        <a:t>Page</a:t>
                      </a:r>
                      <a:endParaRPr lang="en-US" sz="1600" dirty="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Frame</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Valid</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ctr">
                        <a:lnSpc>
                          <a:spcPct val="100000"/>
                        </a:lnSpc>
                        <a:spcBef>
                          <a:spcPts val="0"/>
                        </a:spcBef>
                        <a:spcAft>
                          <a:spcPts val="0"/>
                        </a:spcAft>
                      </a:pPr>
                      <a:r>
                        <a:rPr lang="en-US" sz="1600" dirty="0">
                          <a:effectLst/>
                          <a:latin typeface="Times New Roman" pitchFamily="18" charset="0"/>
                          <a:cs typeface="Times New Roman" pitchFamily="18" charset="0"/>
                        </a:rPr>
                        <a:t>0</a:t>
                      </a:r>
                      <a:endParaRPr lang="en-US" sz="1600" dirty="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1</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T</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gn="ctr">
                        <a:lnSpc>
                          <a:spcPct val="100000"/>
                        </a:lnSpc>
                        <a:spcBef>
                          <a:spcPts val="0"/>
                        </a:spcBef>
                        <a:spcAft>
                          <a:spcPts val="0"/>
                        </a:spcAft>
                      </a:pPr>
                      <a:r>
                        <a:rPr lang="en-US" sz="1600" dirty="0">
                          <a:effectLst/>
                          <a:latin typeface="Times New Roman" pitchFamily="18" charset="0"/>
                          <a:cs typeface="Times New Roman" pitchFamily="18" charset="0"/>
                        </a:rPr>
                        <a:t>1</a:t>
                      </a:r>
                      <a:endParaRPr lang="en-US" sz="1600" dirty="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F</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ctr">
                        <a:lnSpc>
                          <a:spcPct val="100000"/>
                        </a:lnSpc>
                        <a:spcBef>
                          <a:spcPts val="0"/>
                        </a:spcBef>
                        <a:spcAft>
                          <a:spcPts val="0"/>
                        </a:spcAft>
                      </a:pPr>
                      <a:r>
                        <a:rPr lang="en-US" sz="1600" dirty="0">
                          <a:effectLst/>
                          <a:latin typeface="Times New Roman" pitchFamily="18" charset="0"/>
                          <a:cs typeface="Times New Roman" pitchFamily="18" charset="0"/>
                        </a:rPr>
                        <a:t>2</a:t>
                      </a:r>
                      <a:endParaRPr lang="en-US" sz="1600" dirty="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F</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3</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3</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T</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4</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0</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dirty="0">
                          <a:effectLst/>
                          <a:latin typeface="Times New Roman" pitchFamily="18" charset="0"/>
                          <a:cs typeface="Times New Roman" pitchFamily="18" charset="0"/>
                        </a:rPr>
                        <a:t>T</a:t>
                      </a:r>
                      <a:endParaRPr lang="en-US" sz="16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nvGraphicFramePr>
        <p:xfrm>
          <a:off x="7010400" y="4297680"/>
          <a:ext cx="3429000" cy="1950720"/>
        </p:xfrm>
        <a:graphic>
          <a:graphicData uri="http://schemas.openxmlformats.org/drawingml/2006/table">
            <a:tbl>
              <a:tblPr firstRow="1" firstCol="1" bandRow="1">
                <a:tableStyleId>{5C22544A-7EE6-4342-B048-85BDC9FD1C3A}</a:tableStyleId>
              </a:tblPr>
              <a:tblGrid>
                <a:gridCol w="1551562">
                  <a:extLst>
                    <a:ext uri="{9D8B030D-6E8A-4147-A177-3AD203B41FA5}">
                      <a16:colId xmlns:a16="http://schemas.microsoft.com/office/drawing/2014/main" val="20000"/>
                    </a:ext>
                  </a:extLst>
                </a:gridCol>
                <a:gridCol w="1147864">
                  <a:extLst>
                    <a:ext uri="{9D8B030D-6E8A-4147-A177-3AD203B41FA5}">
                      <a16:colId xmlns:a16="http://schemas.microsoft.com/office/drawing/2014/main" val="20001"/>
                    </a:ext>
                  </a:extLst>
                </a:gridCol>
                <a:gridCol w="729574">
                  <a:extLst>
                    <a:ext uri="{9D8B030D-6E8A-4147-A177-3AD203B41FA5}">
                      <a16:colId xmlns:a16="http://schemas.microsoft.com/office/drawing/2014/main" val="20002"/>
                    </a:ext>
                  </a:extLst>
                </a:gridCol>
              </a:tblGrid>
              <a:tr h="0">
                <a:tc>
                  <a:txBody>
                    <a:bodyPr/>
                    <a:lstStyle/>
                    <a:p>
                      <a:pPr marL="0" marR="0" algn="ctr">
                        <a:lnSpc>
                          <a:spcPct val="100000"/>
                        </a:lnSpc>
                        <a:spcBef>
                          <a:spcPts val="0"/>
                        </a:spcBef>
                        <a:spcAft>
                          <a:spcPts val="0"/>
                        </a:spcAft>
                      </a:pPr>
                      <a:r>
                        <a:rPr lang="en-US" sz="1600" dirty="0">
                          <a:effectLst/>
                          <a:latin typeface="Times New Roman" pitchFamily="18" charset="0"/>
                          <a:cs typeface="Times New Roman" pitchFamily="18" charset="0"/>
                        </a:rPr>
                        <a:t>Page</a:t>
                      </a:r>
                      <a:endParaRPr lang="en-US" sz="1600" dirty="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Frame</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Valid</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0</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F</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1"/>
                  </a:ext>
                </a:extLst>
              </a:tr>
              <a:tr h="239394">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1</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2</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T</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2</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F</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3</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F</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4</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F</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5"/>
                  </a:ext>
                </a:extLst>
              </a:tr>
              <a:tr h="0">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5</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F</a:t>
                      </a:r>
                      <a:endParaRPr lang="en-US"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6"/>
                  </a:ext>
                </a:extLst>
              </a:tr>
              <a:tr h="0">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6</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a:effectLst/>
                          <a:latin typeface="Times New Roman" pitchFamily="18" charset="0"/>
                          <a:cs typeface="Times New Roman" pitchFamily="18" charset="0"/>
                        </a:rPr>
                        <a:t>-</a:t>
                      </a:r>
                      <a:endParaRPr lang="en-US" sz="1600">
                        <a:effectLst/>
                        <a:latin typeface="Times New Roman" pitchFamily="18" charset="0"/>
                        <a:ea typeface="Times New Roman"/>
                        <a:cs typeface="Times New Roman" pitchFamily="18" charset="0"/>
                      </a:endParaRPr>
                    </a:p>
                  </a:txBody>
                  <a:tcPr marL="68580" marR="68580" marT="0" marB="0"/>
                </a:tc>
                <a:tc>
                  <a:txBody>
                    <a:bodyPr/>
                    <a:lstStyle/>
                    <a:p>
                      <a:pPr marL="0" marR="0" algn="ctr">
                        <a:lnSpc>
                          <a:spcPct val="100000"/>
                        </a:lnSpc>
                        <a:spcBef>
                          <a:spcPts val="0"/>
                        </a:spcBef>
                        <a:spcAft>
                          <a:spcPts val="0"/>
                        </a:spcAft>
                      </a:pPr>
                      <a:r>
                        <a:rPr lang="en-US" sz="1600" dirty="0">
                          <a:effectLst/>
                          <a:latin typeface="Times New Roman" pitchFamily="18" charset="0"/>
                          <a:cs typeface="Times New Roman" pitchFamily="18" charset="0"/>
                        </a:rPr>
                        <a:t>F</a:t>
                      </a:r>
                      <a:endParaRPr lang="en-US" sz="16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7"/>
                  </a:ext>
                </a:extLst>
              </a:tr>
            </a:tbl>
          </a:graphicData>
        </a:graphic>
      </p:graphicFrame>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1828801"/>
            <a:ext cx="5000625"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543801" y="1459468"/>
            <a:ext cx="2877775" cy="5355312"/>
          </a:xfrm>
          <a:prstGeom prst="rect">
            <a:avLst/>
          </a:prstGeom>
          <a:noFill/>
        </p:spPr>
        <p:txBody>
          <a:bodyPr wrap="none" rtlCol="0">
            <a:spAutoFit/>
          </a:bodyPr>
          <a:lstStyle/>
          <a:p>
            <a:r>
              <a:rPr lang="en-US" dirty="0">
                <a:latin typeface="Times New Roman" pitchFamily="18" charset="0"/>
                <a:cs typeface="Times New Roman" pitchFamily="18" charset="0"/>
              </a:rPr>
              <a:t>Process A page table</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Process B page table</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Valid means page in memory</a:t>
            </a:r>
          </a:p>
        </p:txBody>
      </p:sp>
      <p:sp>
        <p:nvSpPr>
          <p:cNvPr id="3" name="Slide Number Placeholder 4">
            <a:extLst>
              <a:ext uri="{FF2B5EF4-FFF2-40B4-BE49-F238E27FC236}">
                <a16:creationId xmlns:a16="http://schemas.microsoft.com/office/drawing/2014/main" id="{65BE61FB-9E8C-9C5C-055D-263A71E0A80D}"/>
              </a:ext>
            </a:extLst>
          </p:cNvPr>
          <p:cNvSpPr>
            <a:spLocks noGrp="1"/>
          </p:cNvSpPr>
          <p:nvPr>
            <p:ph type="sldNum" sz="quarter" idx="12"/>
            <p:custDataLst>
              <p:tags r:id="rId1"/>
            </p:custDataLst>
          </p:nvPr>
        </p:nvSpPr>
        <p:spPr>
          <a:xfrm>
            <a:off x="0" y="-7859"/>
            <a:ext cx="1262407" cy="457200"/>
          </a:xfrm>
          <a:prstGeom prst="rect">
            <a:avLst/>
          </a:prstGeom>
        </p:spPr>
        <p:txBody>
          <a:bodyPr/>
          <a:lstStyle/>
          <a:p>
            <a:pPr>
              <a:defRPr/>
            </a:pPr>
            <a:fld id="{6AF1C8AE-2CDD-414F-82E2-A8C08F8C4BDB}" type="slidenum">
              <a:rPr lang="en-US" smtClean="0"/>
              <a:pPr>
                <a:defRPr/>
              </a:pPr>
              <a:t>33</a:t>
            </a:fld>
            <a:r>
              <a:rPr lang="en-US" dirty="0"/>
              <a:t>/64</a:t>
            </a:r>
          </a:p>
        </p:txBody>
      </p:sp>
    </p:spTree>
    <p:extLst>
      <p:ext uri="{BB962C8B-B14F-4D97-AF65-F5344CB8AC3E}">
        <p14:creationId xmlns:p14="http://schemas.microsoft.com/office/powerpoint/2010/main" val="2608162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E43F-61B2-2841-9732-457E3508D59E}"/>
              </a:ext>
            </a:extLst>
          </p:cNvPr>
          <p:cNvSpPr>
            <a:spLocks noGrp="1"/>
          </p:cNvSpPr>
          <p:nvPr>
            <p:ph type="title"/>
          </p:nvPr>
        </p:nvSpPr>
        <p:spPr/>
        <p:txBody>
          <a:bodyPr/>
          <a:lstStyle/>
          <a:p>
            <a:r>
              <a:rPr lang="en-US" dirty="0"/>
              <a:t>Page Faults and Swapping</a:t>
            </a:r>
            <a:endParaRPr lang="en-NO" dirty="0"/>
          </a:p>
        </p:txBody>
      </p:sp>
      <p:sp>
        <p:nvSpPr>
          <p:cNvPr id="3" name="Content Placeholder 2">
            <a:extLst>
              <a:ext uri="{FF2B5EF4-FFF2-40B4-BE49-F238E27FC236}">
                <a16:creationId xmlns:a16="http://schemas.microsoft.com/office/drawing/2014/main" id="{EFA7C4AD-5869-604B-8883-2B3F9CA25BE9}"/>
              </a:ext>
            </a:extLst>
          </p:cNvPr>
          <p:cNvSpPr>
            <a:spLocks noGrp="1"/>
          </p:cNvSpPr>
          <p:nvPr>
            <p:ph idx="1"/>
          </p:nvPr>
        </p:nvSpPr>
        <p:spPr/>
        <p:txBody>
          <a:bodyPr/>
          <a:lstStyle/>
          <a:p>
            <a:r>
              <a:rPr lang="en-US" dirty="0"/>
              <a:t>A page fault causes an interrupt</a:t>
            </a:r>
          </a:p>
          <a:p>
            <a:r>
              <a:rPr lang="en-US" dirty="0"/>
              <a:t>OS uses a replacement strategy to find frame to free</a:t>
            </a:r>
          </a:p>
          <a:p>
            <a:pPr lvl="1"/>
            <a:r>
              <a:rPr lang="en-US" dirty="0"/>
              <a:t>if frame is of a page that has been modified, the page has to be saved back to swap space</a:t>
            </a:r>
          </a:p>
          <a:p>
            <a:pPr lvl="1"/>
            <a:r>
              <a:rPr lang="en-US" dirty="0"/>
              <a:t>once a frame is free, new page is loaded from swap space into memory</a:t>
            </a:r>
          </a:p>
          <a:p>
            <a:pPr lvl="1"/>
            <a:r>
              <a:rPr lang="en-US" dirty="0"/>
              <a:t>page table updated</a:t>
            </a:r>
          </a:p>
          <a:p>
            <a:r>
              <a:rPr lang="en-US" dirty="0"/>
              <a:t>Movement of pages from swap space to memory (and memory to swap space) is swapping</a:t>
            </a:r>
          </a:p>
          <a:p>
            <a:pPr lvl="1"/>
            <a:r>
              <a:rPr lang="en-US" dirty="0"/>
              <a:t>swapping slows down the process because disk access time is much slower than memory access time</a:t>
            </a:r>
          </a:p>
          <a:p>
            <a:endParaRPr lang="en-NO" dirty="0"/>
          </a:p>
        </p:txBody>
      </p:sp>
      <p:sp>
        <p:nvSpPr>
          <p:cNvPr id="4" name="Footer Placeholder 3">
            <a:extLst>
              <a:ext uri="{FF2B5EF4-FFF2-40B4-BE49-F238E27FC236}">
                <a16:creationId xmlns:a16="http://schemas.microsoft.com/office/drawing/2014/main" id="{8C61D503-24B0-6C4E-98BD-E4916195246B}"/>
              </a:ext>
            </a:extLst>
          </p:cNvPr>
          <p:cNvSpPr>
            <a:spLocks noGrp="1"/>
          </p:cNvSpPr>
          <p:nvPr>
            <p:ph type="ftr" sz="quarter" idx="11"/>
          </p:nvPr>
        </p:nvSpPr>
        <p:spPr/>
        <p:txBody>
          <a:bodyPr/>
          <a:lstStyle/>
          <a:p>
            <a:endParaRPr lang="nb-NO" dirty="0"/>
          </a:p>
        </p:txBody>
      </p:sp>
      <p:sp>
        <p:nvSpPr>
          <p:cNvPr id="5" name="Slide Number Placeholder 4">
            <a:extLst>
              <a:ext uri="{FF2B5EF4-FFF2-40B4-BE49-F238E27FC236}">
                <a16:creationId xmlns:a16="http://schemas.microsoft.com/office/drawing/2014/main" id="{D88C328D-3C92-F739-8F8C-1607A5EEB40B}"/>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34</a:t>
            </a:fld>
            <a:r>
              <a:rPr lang="en-US"/>
              <a:t>/64</a:t>
            </a:r>
            <a:endParaRPr lang="en-US" dirty="0"/>
          </a:p>
        </p:txBody>
      </p:sp>
    </p:spTree>
    <p:extLst>
      <p:ext uri="{BB962C8B-B14F-4D97-AF65-F5344CB8AC3E}">
        <p14:creationId xmlns:p14="http://schemas.microsoft.com/office/powerpoint/2010/main" val="245013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ED8D-187F-D848-8EFD-A702AC5C48AF}"/>
              </a:ext>
            </a:extLst>
          </p:cNvPr>
          <p:cNvSpPr>
            <a:spLocks noGrp="1"/>
          </p:cNvSpPr>
          <p:nvPr>
            <p:ph type="title"/>
          </p:nvPr>
        </p:nvSpPr>
        <p:spPr/>
        <p:txBody>
          <a:bodyPr/>
          <a:lstStyle/>
          <a:p>
            <a:r>
              <a:rPr lang="en-US" dirty="0"/>
              <a:t>Resource Management</a:t>
            </a:r>
            <a:endParaRPr lang="en-NO" dirty="0"/>
          </a:p>
        </p:txBody>
      </p:sp>
      <p:sp>
        <p:nvSpPr>
          <p:cNvPr id="3" name="Content Placeholder 2">
            <a:extLst>
              <a:ext uri="{FF2B5EF4-FFF2-40B4-BE49-F238E27FC236}">
                <a16:creationId xmlns:a16="http://schemas.microsoft.com/office/drawing/2014/main" id="{760281B3-0D85-6449-A4D1-BA75B3F79144}"/>
              </a:ext>
            </a:extLst>
          </p:cNvPr>
          <p:cNvSpPr>
            <a:spLocks noGrp="1"/>
          </p:cNvSpPr>
          <p:nvPr>
            <p:ph idx="1"/>
          </p:nvPr>
        </p:nvSpPr>
        <p:spPr/>
        <p:txBody>
          <a:bodyPr/>
          <a:lstStyle/>
          <a:p>
            <a:r>
              <a:rPr lang="en-US" dirty="0"/>
              <a:t>The OS is also responsible for maintaining all other system resources</a:t>
            </a:r>
          </a:p>
          <a:p>
            <a:pPr lvl="1"/>
            <a:r>
              <a:rPr lang="en-US" dirty="0"/>
              <a:t>disk files, tape drives, flash drives</a:t>
            </a:r>
          </a:p>
          <a:p>
            <a:pPr lvl="1"/>
            <a:r>
              <a:rPr lang="en-US" dirty="0"/>
              <a:t>network access</a:t>
            </a:r>
          </a:p>
          <a:p>
            <a:pPr lvl="1"/>
            <a:r>
              <a:rPr lang="en-US" dirty="0"/>
              <a:t>printer access</a:t>
            </a:r>
          </a:p>
          <a:p>
            <a:r>
              <a:rPr lang="en-US" dirty="0"/>
              <a:t>Most resources require </a:t>
            </a:r>
            <a:r>
              <a:rPr lang="en-US" i="1" dirty="0">
                <a:solidFill>
                  <a:srgbClr val="FF0000"/>
                </a:solidFill>
              </a:rPr>
              <a:t>mutually exclusive </a:t>
            </a:r>
            <a:r>
              <a:rPr lang="en-US" dirty="0"/>
              <a:t>access</a:t>
            </a:r>
          </a:p>
          <a:p>
            <a:pPr lvl="1"/>
            <a:r>
              <a:rPr lang="en-US" dirty="0"/>
              <a:t>no more than 1 process can access a device at a time, others must wait until device is free</a:t>
            </a:r>
          </a:p>
          <a:p>
            <a:endParaRPr lang="en-NO" dirty="0"/>
          </a:p>
        </p:txBody>
      </p:sp>
      <p:sp>
        <p:nvSpPr>
          <p:cNvPr id="4" name="Footer Placeholder 3">
            <a:extLst>
              <a:ext uri="{FF2B5EF4-FFF2-40B4-BE49-F238E27FC236}">
                <a16:creationId xmlns:a16="http://schemas.microsoft.com/office/drawing/2014/main" id="{17F42A2C-80A0-454F-8064-9D1A84926BF3}"/>
              </a:ext>
            </a:extLst>
          </p:cNvPr>
          <p:cNvSpPr>
            <a:spLocks noGrp="1"/>
          </p:cNvSpPr>
          <p:nvPr>
            <p:ph type="ftr" sz="quarter" idx="11"/>
          </p:nvPr>
        </p:nvSpPr>
        <p:spPr/>
        <p:txBody>
          <a:bodyPr/>
          <a:lstStyle/>
          <a:p>
            <a:endParaRPr lang="nb-NO" dirty="0"/>
          </a:p>
        </p:txBody>
      </p:sp>
      <p:sp>
        <p:nvSpPr>
          <p:cNvPr id="5" name="Content Placeholder 4">
            <a:extLst>
              <a:ext uri="{FF2B5EF4-FFF2-40B4-BE49-F238E27FC236}">
                <a16:creationId xmlns:a16="http://schemas.microsoft.com/office/drawing/2014/main" id="{6A039975-2995-C940-BF87-ED3C61633763}"/>
              </a:ext>
            </a:extLst>
          </p:cNvPr>
          <p:cNvSpPr>
            <a:spLocks noGrp="1"/>
          </p:cNvSpPr>
          <p:nvPr>
            <p:ph idx="12"/>
          </p:nvPr>
        </p:nvSpPr>
        <p:spPr/>
        <p:txBody>
          <a:bodyPr/>
          <a:lstStyle/>
          <a:p>
            <a:r>
              <a:rPr lang="en-US" dirty="0"/>
              <a:t>Multitasking processes P0 &amp; P1</a:t>
            </a:r>
          </a:p>
          <a:p>
            <a:pPr lvl="1"/>
            <a:r>
              <a:rPr lang="en-US" dirty="0"/>
              <a:t>P0 opens access to file F0</a:t>
            </a:r>
          </a:p>
          <a:p>
            <a:pPr lvl="2"/>
            <a:r>
              <a:rPr lang="en-US" dirty="0"/>
              <a:t>P0 reads datum X</a:t>
            </a:r>
          </a:p>
          <a:p>
            <a:pPr lvl="2"/>
            <a:r>
              <a:rPr lang="en-US" dirty="0"/>
              <a:t>P0 adds 10 to X</a:t>
            </a:r>
          </a:p>
          <a:p>
            <a:pPr lvl="1"/>
            <a:r>
              <a:rPr lang="en-US" dirty="0"/>
              <a:t>CPU switches to P1</a:t>
            </a:r>
          </a:p>
          <a:p>
            <a:pPr lvl="1"/>
            <a:r>
              <a:rPr lang="en-US" dirty="0"/>
              <a:t>P1 opens access to file F0</a:t>
            </a:r>
          </a:p>
          <a:p>
            <a:pPr lvl="2"/>
            <a:r>
              <a:rPr lang="en-US" dirty="0"/>
              <a:t>P1 reads datum X</a:t>
            </a:r>
          </a:p>
          <a:p>
            <a:pPr lvl="2"/>
            <a:r>
              <a:rPr lang="en-US" dirty="0"/>
              <a:t>P1 subtracts 300 from X</a:t>
            </a:r>
          </a:p>
          <a:p>
            <a:pPr lvl="2"/>
            <a:r>
              <a:rPr lang="en-US" dirty="0"/>
              <a:t>P1 writes new value to F0</a:t>
            </a:r>
          </a:p>
          <a:p>
            <a:pPr lvl="1"/>
            <a:r>
              <a:rPr lang="en-US" dirty="0"/>
              <a:t>CPU switches to P0</a:t>
            </a:r>
          </a:p>
          <a:p>
            <a:pPr lvl="1"/>
            <a:r>
              <a:rPr lang="en-US" dirty="0"/>
              <a:t>P0’s value of X is now incorrect</a:t>
            </a:r>
          </a:p>
          <a:p>
            <a:endParaRPr lang="en-US" dirty="0"/>
          </a:p>
          <a:p>
            <a:endParaRPr lang="en-NO" dirty="0"/>
          </a:p>
        </p:txBody>
      </p:sp>
      <p:sp>
        <p:nvSpPr>
          <p:cNvPr id="6" name="Rectangle 5">
            <a:extLst>
              <a:ext uri="{FF2B5EF4-FFF2-40B4-BE49-F238E27FC236}">
                <a16:creationId xmlns:a16="http://schemas.microsoft.com/office/drawing/2014/main" id="{61F69FDC-8734-7A4B-92F5-820B5D36C18A}"/>
              </a:ext>
            </a:extLst>
          </p:cNvPr>
          <p:cNvSpPr/>
          <p:nvPr/>
        </p:nvSpPr>
        <p:spPr>
          <a:xfrm>
            <a:off x="7302658" y="1305939"/>
            <a:ext cx="2454518" cy="369332"/>
          </a:xfrm>
          <a:prstGeom prst="rect">
            <a:avLst/>
          </a:prstGeom>
          <a:solidFill>
            <a:schemeClr val="bg2"/>
          </a:solidFill>
        </p:spPr>
        <p:txBody>
          <a:bodyPr wrap="none">
            <a:spAutoFit/>
          </a:bodyPr>
          <a:lstStyle/>
          <a:p>
            <a:r>
              <a:rPr lang="en-US" dirty="0"/>
              <a:t>This is data corruption</a:t>
            </a:r>
          </a:p>
        </p:txBody>
      </p:sp>
      <p:sp>
        <p:nvSpPr>
          <p:cNvPr id="7" name="Slide Number Placeholder 4">
            <a:extLst>
              <a:ext uri="{FF2B5EF4-FFF2-40B4-BE49-F238E27FC236}">
                <a16:creationId xmlns:a16="http://schemas.microsoft.com/office/drawing/2014/main" id="{C13E949D-E954-411C-FCC8-EDC0123F8AFC}"/>
              </a:ext>
            </a:extLst>
          </p:cNvPr>
          <p:cNvSpPr txBox="1">
            <a:spLocks/>
          </p:cNvSpPr>
          <p:nvPr>
            <p:custDataLst>
              <p:tags r:id="rId1"/>
            </p:custDataLst>
          </p:nvPr>
        </p:nvSpPr>
        <p:spPr>
          <a:xfrm>
            <a:off x="0" y="-7859"/>
            <a:ext cx="1262407" cy="457200"/>
          </a:xfrm>
          <a:prstGeom prst="rect">
            <a:avLst/>
          </a:prstGeom>
        </p:spPr>
        <p:txBody>
          <a:bodyPr vert="horz" lIns="91440" tIns="45720" rIns="91440" bIns="45720"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fld id="{6AF1C8AE-2CDD-414F-82E2-A8C08F8C4BDB}" type="slidenum">
              <a:rPr lang="en-US" smtClean="0"/>
              <a:pPr marL="0" indent="0">
                <a:buNone/>
                <a:defRPr/>
              </a:pPr>
              <a:t>35</a:t>
            </a:fld>
            <a:r>
              <a:rPr lang="en-US" dirty="0"/>
              <a:t>/64</a:t>
            </a:r>
          </a:p>
        </p:txBody>
      </p:sp>
    </p:spTree>
    <p:extLst>
      <p:ext uri="{BB962C8B-B14F-4D97-AF65-F5344CB8AC3E}">
        <p14:creationId xmlns:p14="http://schemas.microsoft.com/office/powerpoint/2010/main" val="6297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513" y="444176"/>
            <a:ext cx="6319727" cy="1143000"/>
          </a:xfrm>
        </p:spPr>
        <p:txBody>
          <a:bodyPr>
            <a:normAutofit/>
          </a:bodyPr>
          <a:lstStyle/>
          <a:p>
            <a:r>
              <a:rPr lang="en-US" dirty="0"/>
              <a:t>Deadlock - Resource Management</a:t>
            </a:r>
          </a:p>
        </p:txBody>
      </p:sp>
      <p:sp>
        <p:nvSpPr>
          <p:cNvPr id="3" name="Content Placeholder 2"/>
          <p:cNvSpPr>
            <a:spLocks noGrp="1"/>
          </p:cNvSpPr>
          <p:nvPr>
            <p:ph sz="half" idx="1"/>
          </p:nvPr>
        </p:nvSpPr>
        <p:spPr>
          <a:xfrm>
            <a:off x="623513" y="1726551"/>
            <a:ext cx="4038600" cy="3124199"/>
          </a:xfrm>
        </p:spPr>
        <p:txBody>
          <a:bodyPr>
            <a:normAutofit lnSpcReduction="10000"/>
          </a:bodyPr>
          <a:lstStyle/>
          <a:p>
            <a:r>
              <a:rPr lang="en-US" dirty="0"/>
              <a:t>In the this scenario, P0 is using R0, P1 is using R1, P0 wants to access R1 and P1 wants to access R0</a:t>
            </a:r>
          </a:p>
          <a:p>
            <a:pPr lvl="1"/>
            <a:r>
              <a:rPr lang="en-US" dirty="0"/>
              <a:t>Deadlock</a:t>
            </a:r>
          </a:p>
        </p:txBody>
      </p:sp>
      <p:sp>
        <p:nvSpPr>
          <p:cNvPr id="4" name="Content Placeholder 3"/>
          <p:cNvSpPr>
            <a:spLocks noGrp="1"/>
          </p:cNvSpPr>
          <p:nvPr>
            <p:ph sz="half" idx="2"/>
          </p:nvPr>
        </p:nvSpPr>
        <p:spPr>
          <a:xfrm>
            <a:off x="1905000" y="4114800"/>
            <a:ext cx="8305800" cy="2590800"/>
          </a:xfrm>
        </p:spPr>
        <p:txBody>
          <a:bodyPr>
            <a:normAutofit lnSpcReduction="10000"/>
          </a:bodyPr>
          <a:lstStyle/>
          <a:p>
            <a:r>
              <a:rPr lang="en-US" dirty="0"/>
              <a:t>The result is that neither P0 nor P1 can continue</a:t>
            </a:r>
          </a:p>
          <a:p>
            <a:r>
              <a:rPr lang="en-US" dirty="0"/>
              <a:t>We would have to kill one of the processes to let the other continue (restart the killed process later)</a:t>
            </a:r>
          </a:p>
          <a:p>
            <a:r>
              <a:rPr lang="en-US" dirty="0"/>
              <a:t>OSs will often ignore deadlock and require that the user discover it and kill one of the processes off</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04801"/>
            <a:ext cx="5015286" cy="369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5CEFEE2F-BC3F-CFC3-8F16-A5E9AA979F70}"/>
              </a:ext>
            </a:extLst>
          </p:cNvPr>
          <p:cNvSpPr>
            <a:spLocks noGrp="1"/>
          </p:cNvSpPr>
          <p:nvPr>
            <p:ph type="sldNum" sz="quarter" idx="12"/>
            <p:custDataLst>
              <p:tags r:id="rId1"/>
            </p:custDataLst>
          </p:nvPr>
        </p:nvSpPr>
        <p:spPr>
          <a:xfrm>
            <a:off x="0" y="-7859"/>
            <a:ext cx="1262407" cy="457200"/>
          </a:xfrm>
          <a:prstGeom prst="rect">
            <a:avLst/>
          </a:prstGeom>
        </p:spPr>
        <p:txBody>
          <a:bodyPr/>
          <a:lstStyle/>
          <a:p>
            <a:pPr>
              <a:defRPr/>
            </a:pPr>
            <a:fld id="{6AF1C8AE-2CDD-414F-82E2-A8C08F8C4BDB}" type="slidenum">
              <a:rPr lang="en-US" smtClean="0"/>
              <a:pPr>
                <a:defRPr/>
              </a:pPr>
              <a:t>36</a:t>
            </a:fld>
            <a:r>
              <a:rPr lang="en-US" dirty="0"/>
              <a:t>/64</a:t>
            </a:r>
          </a:p>
        </p:txBody>
      </p:sp>
    </p:spTree>
    <p:extLst>
      <p:ext uri="{BB962C8B-B14F-4D97-AF65-F5344CB8AC3E}">
        <p14:creationId xmlns:p14="http://schemas.microsoft.com/office/powerpoint/2010/main" val="3571494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custDataLst>
              <p:tags r:id="rId2"/>
            </p:custDataLst>
          </p:nvPr>
        </p:nvSpPr>
        <p:spPr>
          <a:xfrm>
            <a:off x="1150070" y="1550578"/>
            <a:ext cx="10363200" cy="1362075"/>
          </a:xfrm>
        </p:spPr>
        <p:txBody>
          <a:bodyPr>
            <a:normAutofit/>
          </a:bodyPr>
          <a:lstStyle/>
          <a:p>
            <a:r>
              <a:rPr lang="nb-NO" dirty="0">
                <a:solidFill>
                  <a:schemeClr val="bg1"/>
                </a:solidFill>
              </a:rPr>
              <a:t>Programmer </a:t>
            </a:r>
            <a:r>
              <a:rPr lang="nb-NO" dirty="0" err="1">
                <a:solidFill>
                  <a:schemeClr val="bg1"/>
                </a:solidFill>
              </a:rPr>
              <a:t>perspective</a:t>
            </a:r>
            <a:r>
              <a:rPr lang="nb-NO" dirty="0">
                <a:solidFill>
                  <a:schemeClr val="bg1"/>
                </a:solidFill>
              </a:rPr>
              <a:t>: The </a:t>
            </a:r>
            <a:r>
              <a:rPr lang="nb-NO" dirty="0" err="1">
                <a:solidFill>
                  <a:schemeClr val="bg1"/>
                </a:solidFill>
              </a:rPr>
              <a:t>core</a:t>
            </a:r>
            <a:r>
              <a:rPr lang="nb-NO" dirty="0">
                <a:solidFill>
                  <a:schemeClr val="bg1"/>
                </a:solidFill>
              </a:rPr>
              <a:t> ("KERNEL")</a:t>
            </a:r>
          </a:p>
        </p:txBody>
      </p:sp>
      <p:sp>
        <p:nvSpPr>
          <p:cNvPr id="6" name="Text Placeholder 5"/>
          <p:cNvSpPr>
            <a:spLocks noGrp="1"/>
          </p:cNvSpPr>
          <p:nvPr>
            <p:ph type="body" idx="4294967295"/>
            <p:custDataLst>
              <p:tags r:id="rId3"/>
            </p:custDataLst>
          </p:nvPr>
        </p:nvSpPr>
        <p:spPr>
          <a:xfrm>
            <a:off x="2395587" y="4557328"/>
            <a:ext cx="8420100" cy="1500187"/>
          </a:xfrm>
        </p:spPr>
        <p:txBody>
          <a:bodyPr/>
          <a:lstStyle/>
          <a:p>
            <a:r>
              <a:rPr lang="nb-NO" b="1" dirty="0">
                <a:solidFill>
                  <a:schemeClr val="bg1"/>
                </a:solidFill>
              </a:rPr>
              <a:t>The </a:t>
            </a:r>
            <a:r>
              <a:rPr lang="nb-NO" b="1" dirty="0" err="1">
                <a:solidFill>
                  <a:schemeClr val="bg1"/>
                </a:solidFill>
              </a:rPr>
              <a:t>kernel</a:t>
            </a:r>
            <a:r>
              <a:rPr lang="nb-NO" b="1" dirty="0">
                <a:solidFill>
                  <a:schemeClr val="bg1"/>
                </a:solidFill>
              </a:rPr>
              <a:t> starts up and </a:t>
            </a:r>
            <a:r>
              <a:rPr lang="nb-NO" b="1" dirty="0" err="1">
                <a:solidFill>
                  <a:schemeClr val="bg1"/>
                </a:solidFill>
              </a:rPr>
              <a:t>configures</a:t>
            </a:r>
            <a:r>
              <a:rPr lang="nb-NO" b="1" dirty="0">
                <a:solidFill>
                  <a:schemeClr val="bg1"/>
                </a:solidFill>
              </a:rPr>
              <a:t> hardware</a:t>
            </a:r>
          </a:p>
          <a:p>
            <a:r>
              <a:rPr lang="nb-NO" b="1" dirty="0">
                <a:solidFill>
                  <a:schemeClr val="bg1"/>
                </a:solidFill>
              </a:rPr>
              <a:t>The </a:t>
            </a:r>
            <a:r>
              <a:rPr lang="nb-NO" b="1" dirty="0" err="1">
                <a:solidFill>
                  <a:schemeClr val="bg1"/>
                </a:solidFill>
              </a:rPr>
              <a:t>core</a:t>
            </a:r>
            <a:r>
              <a:rPr lang="nb-NO" b="1" dirty="0">
                <a:solidFill>
                  <a:schemeClr val="bg1"/>
                </a:solidFill>
              </a:rPr>
              <a:t> </a:t>
            </a:r>
            <a:r>
              <a:rPr lang="nb-NO" b="1" dirty="0" err="1">
                <a:solidFill>
                  <a:schemeClr val="bg1"/>
                </a:solidFill>
              </a:rPr>
              <a:t>manages</a:t>
            </a:r>
            <a:r>
              <a:rPr lang="nb-NO" b="1" dirty="0">
                <a:solidFill>
                  <a:schemeClr val="bg1"/>
                </a:solidFill>
              </a:rPr>
              <a:t> </a:t>
            </a:r>
            <a:r>
              <a:rPr lang="nb-NO" b="1" dirty="0" err="1">
                <a:solidFill>
                  <a:schemeClr val="bg1"/>
                </a:solidFill>
              </a:rPr>
              <a:t>processes</a:t>
            </a:r>
            <a:r>
              <a:rPr lang="nb-NO" b="1" dirty="0">
                <a:solidFill>
                  <a:schemeClr val="bg1"/>
                </a:solidFill>
              </a:rPr>
              <a:t>, </a:t>
            </a:r>
            <a:r>
              <a:rPr lang="nb-NO" b="1" dirty="0" err="1">
                <a:solidFill>
                  <a:schemeClr val="bg1"/>
                </a:solidFill>
              </a:rPr>
              <a:t>threads</a:t>
            </a:r>
            <a:r>
              <a:rPr lang="nb-NO" b="1" dirty="0">
                <a:solidFill>
                  <a:schemeClr val="bg1"/>
                </a:solidFill>
              </a:rPr>
              <a:t> and </a:t>
            </a:r>
            <a:r>
              <a:rPr lang="nb-NO" b="1" dirty="0" err="1">
                <a:solidFill>
                  <a:schemeClr val="bg1"/>
                </a:solidFill>
              </a:rPr>
              <a:t>resources</a:t>
            </a:r>
            <a:endParaRPr lang="nb-NO"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custDataLst>
              <p:tags r:id="rId2"/>
            </p:custDataLst>
          </p:nvPr>
        </p:nvSpPr>
        <p:spPr/>
        <p:txBody>
          <a:bodyPr>
            <a:normAutofit/>
          </a:bodyPr>
          <a:lstStyle/>
          <a:p>
            <a:r>
              <a:rPr lang="en-US" dirty="0"/>
              <a:t>User mode vs core mode</a:t>
            </a:r>
          </a:p>
        </p:txBody>
      </p:sp>
      <p:sp>
        <p:nvSpPr>
          <p:cNvPr id="864259" name="Rectangle 3"/>
          <p:cNvSpPr>
            <a:spLocks noGrp="1" noChangeArrowheads="1"/>
          </p:cNvSpPr>
          <p:nvPr>
            <p:ph idx="1"/>
            <p:custDataLst>
              <p:tags r:id="rId3"/>
            </p:custDataLst>
          </p:nvPr>
        </p:nvSpPr>
        <p:spPr/>
        <p:txBody>
          <a:bodyPr>
            <a:normAutofit/>
          </a:bodyPr>
          <a:lstStyle/>
          <a:p>
            <a:pPr>
              <a:defRPr/>
            </a:pPr>
            <a:r>
              <a:rPr lang="nb-NO" dirty="0"/>
              <a:t>For </a:t>
            </a:r>
            <a:r>
              <a:rPr lang="nb-NO" dirty="0" err="1"/>
              <a:t>security</a:t>
            </a:r>
            <a:r>
              <a:rPr lang="nb-NO" dirty="0"/>
              <a:t> and </a:t>
            </a:r>
            <a:r>
              <a:rPr lang="nb-NO" dirty="0" err="1"/>
              <a:t>protection</a:t>
            </a:r>
            <a:r>
              <a:rPr lang="nb-NO" dirty="0"/>
              <a:t>, most CPUs </a:t>
            </a:r>
            <a:r>
              <a:rPr lang="nb-NO" dirty="0" err="1"/>
              <a:t>provide</a:t>
            </a:r>
            <a:r>
              <a:rPr lang="nb-NO" dirty="0"/>
              <a:t> </a:t>
            </a:r>
            <a:r>
              <a:rPr lang="nb-NO" dirty="0" err="1"/>
              <a:t>the</a:t>
            </a:r>
            <a:r>
              <a:rPr lang="nb-NO" dirty="0"/>
              <a:t> </a:t>
            </a:r>
            <a:r>
              <a:rPr lang="nb-NO" dirty="0" err="1"/>
              <a:t>ability</a:t>
            </a:r>
            <a:r>
              <a:rPr lang="nb-NO" dirty="0"/>
              <a:t> to run </a:t>
            </a:r>
            <a:r>
              <a:rPr lang="nb-NO" dirty="0" err="1">
                <a:solidFill>
                  <a:srgbClr val="FF0000"/>
                </a:solidFill>
              </a:rPr>
              <a:t>instructions</a:t>
            </a:r>
            <a:r>
              <a:rPr lang="nb-NO" dirty="0"/>
              <a:t> in </a:t>
            </a:r>
            <a:r>
              <a:rPr lang="nb-NO" dirty="0" err="1"/>
              <a:t>either</a:t>
            </a:r>
            <a:r>
              <a:rPr lang="nb-NO" dirty="0">
                <a:solidFill>
                  <a:srgbClr val="FF0000"/>
                </a:solidFill>
              </a:rPr>
              <a:t> </a:t>
            </a:r>
            <a:r>
              <a:rPr lang="nb-NO" dirty="0" err="1">
                <a:solidFill>
                  <a:srgbClr val="FF0000"/>
                </a:solidFill>
              </a:rPr>
              <a:t>application</a:t>
            </a:r>
            <a:r>
              <a:rPr lang="nb-NO" dirty="0">
                <a:solidFill>
                  <a:srgbClr val="FF0000"/>
                </a:solidFill>
              </a:rPr>
              <a:t> </a:t>
            </a:r>
            <a:r>
              <a:rPr lang="nb-NO" dirty="0"/>
              <a:t>or </a:t>
            </a:r>
            <a:r>
              <a:rPr lang="nb-NO" dirty="0" err="1">
                <a:solidFill>
                  <a:srgbClr val="FF0000"/>
                </a:solidFill>
              </a:rPr>
              <a:t>kernel</a:t>
            </a:r>
            <a:r>
              <a:rPr lang="nb-NO" dirty="0"/>
              <a:t> mode</a:t>
            </a:r>
          </a:p>
          <a:p>
            <a:pPr>
              <a:defRPr/>
            </a:pPr>
            <a:r>
              <a:rPr lang="nb-NO" b="1" dirty="0" err="1">
                <a:solidFill>
                  <a:srgbClr val="0070C0"/>
                </a:solidFill>
              </a:rPr>
              <a:t>Common</a:t>
            </a:r>
            <a:r>
              <a:rPr lang="nb-NO" b="1" dirty="0">
                <a:solidFill>
                  <a:srgbClr val="0070C0"/>
                </a:solidFill>
              </a:rPr>
              <a:t> </a:t>
            </a:r>
            <a:r>
              <a:rPr lang="nb-NO" b="1" dirty="0" err="1">
                <a:solidFill>
                  <a:srgbClr val="0070C0"/>
                </a:solidFill>
              </a:rPr>
              <a:t>applications</a:t>
            </a:r>
            <a:r>
              <a:rPr lang="nb-NO" b="1" dirty="0">
                <a:solidFill>
                  <a:srgbClr val="0070C0"/>
                </a:solidFill>
              </a:rPr>
              <a:t> </a:t>
            </a:r>
            <a:r>
              <a:rPr lang="nb-NO" sz="2000" b="1" dirty="0"/>
              <a:t>and </a:t>
            </a:r>
            <a:r>
              <a:rPr lang="nb-NO" sz="2000" b="1" dirty="0" err="1"/>
              <a:t>many</a:t>
            </a:r>
            <a:r>
              <a:rPr lang="nb-NO" sz="2000" b="1" dirty="0"/>
              <a:t> OS services run in "</a:t>
            </a:r>
            <a:r>
              <a:rPr lang="nb-NO" sz="2000" b="1" dirty="0" err="1">
                <a:solidFill>
                  <a:srgbClr val="FF0000"/>
                </a:solidFill>
              </a:rPr>
              <a:t>user</a:t>
            </a:r>
            <a:r>
              <a:rPr lang="nb-NO" sz="2000" b="1" dirty="0">
                <a:solidFill>
                  <a:srgbClr val="FF0000"/>
                </a:solidFill>
              </a:rPr>
              <a:t> mode</a:t>
            </a:r>
            <a:r>
              <a:rPr lang="nb-NO" sz="2000" b="1" dirty="0"/>
              <a:t>" (Intel / AMD "ring 3")</a:t>
            </a:r>
            <a:r>
              <a:rPr lang="nb-NO" sz="2000" dirty="0"/>
              <a:t>.</a:t>
            </a:r>
          </a:p>
          <a:p>
            <a:pPr lvl="1">
              <a:defRPr/>
            </a:pPr>
            <a:r>
              <a:rPr lang="nb-NO" dirty="0" err="1"/>
              <a:t>Unable</a:t>
            </a:r>
            <a:r>
              <a:rPr lang="nb-NO" dirty="0"/>
              <a:t> to </a:t>
            </a:r>
            <a:r>
              <a:rPr lang="nb-NO" dirty="0" err="1"/>
              <a:t>access</a:t>
            </a:r>
            <a:r>
              <a:rPr lang="nb-NO" dirty="0"/>
              <a:t> HW, </a:t>
            </a:r>
            <a:r>
              <a:rPr lang="nb-NO" dirty="0" err="1"/>
              <a:t>equipment</a:t>
            </a:r>
            <a:r>
              <a:rPr lang="nb-NO" dirty="0"/>
              <a:t> drivers </a:t>
            </a:r>
            <a:r>
              <a:rPr lang="nb-NO" dirty="0" err="1"/>
              <a:t>directly</a:t>
            </a:r>
            <a:r>
              <a:rPr lang="nb-NO" dirty="0"/>
              <a:t>, must </a:t>
            </a:r>
            <a:r>
              <a:rPr lang="nb-NO" dirty="0" err="1"/>
              <a:t>use</a:t>
            </a:r>
            <a:r>
              <a:rPr lang="nb-NO" dirty="0"/>
              <a:t> an API.</a:t>
            </a:r>
          </a:p>
          <a:p>
            <a:pPr lvl="1">
              <a:defRPr/>
            </a:pPr>
            <a:r>
              <a:rPr lang="nb-NO" dirty="0" err="1"/>
              <a:t>Only</a:t>
            </a:r>
            <a:r>
              <a:rPr lang="nb-NO" dirty="0"/>
              <a:t> </a:t>
            </a:r>
            <a:r>
              <a:rPr lang="nb-NO" dirty="0" err="1"/>
              <a:t>access</a:t>
            </a:r>
            <a:r>
              <a:rPr lang="nb-NO" dirty="0"/>
              <a:t> </a:t>
            </a:r>
            <a:r>
              <a:rPr lang="nb-NO" dirty="0" err="1"/>
              <a:t>the</a:t>
            </a:r>
            <a:r>
              <a:rPr lang="nb-NO" dirty="0"/>
              <a:t> </a:t>
            </a:r>
            <a:r>
              <a:rPr lang="nb-NO" dirty="0" err="1"/>
              <a:t>memory</a:t>
            </a:r>
            <a:r>
              <a:rPr lang="nb-NO" dirty="0"/>
              <a:t> </a:t>
            </a:r>
            <a:r>
              <a:rPr lang="nb-NO" dirty="0" err="1"/>
              <a:t>allocated</a:t>
            </a:r>
            <a:r>
              <a:rPr lang="nb-NO" dirty="0"/>
              <a:t> by </a:t>
            </a:r>
            <a:r>
              <a:rPr lang="nb-NO" dirty="0" err="1"/>
              <a:t>the</a:t>
            </a:r>
            <a:r>
              <a:rPr lang="nb-NO" dirty="0"/>
              <a:t> OS</a:t>
            </a:r>
            <a:r>
              <a:rPr lang="nb-NO" dirty="0">
                <a:solidFill>
                  <a:srgbClr val="0070C0"/>
                </a:solidFill>
              </a:rPr>
              <a:t>.</a:t>
            </a:r>
          </a:p>
          <a:p>
            <a:pPr lvl="1">
              <a:defRPr/>
            </a:pPr>
            <a:r>
              <a:rPr lang="nb-NO" dirty="0">
                <a:solidFill>
                  <a:srgbClr val="0070C0"/>
                </a:solidFill>
              </a:rPr>
              <a:t>Limited </a:t>
            </a:r>
            <a:r>
              <a:rPr lang="nb-NO" dirty="0" err="1">
                <a:solidFill>
                  <a:srgbClr val="0070C0"/>
                </a:solidFill>
              </a:rPr>
              <a:t>instruction</a:t>
            </a:r>
            <a:r>
              <a:rPr lang="nb-NO" dirty="0">
                <a:solidFill>
                  <a:srgbClr val="0070C0"/>
                </a:solidFill>
              </a:rPr>
              <a:t> </a:t>
            </a:r>
            <a:r>
              <a:rPr lang="nb-NO" dirty="0" err="1">
                <a:solidFill>
                  <a:srgbClr val="0070C0"/>
                </a:solidFill>
              </a:rPr>
              <a:t>set</a:t>
            </a:r>
            <a:endParaRPr lang="nb-NO" dirty="0"/>
          </a:p>
          <a:p>
            <a:pPr>
              <a:defRPr/>
            </a:pPr>
            <a:r>
              <a:rPr lang="nb-NO" dirty="0">
                <a:solidFill>
                  <a:srgbClr val="0070C0"/>
                </a:solidFill>
              </a:rPr>
              <a:t>OS</a:t>
            </a:r>
            <a:r>
              <a:rPr lang="nb-NO" dirty="0"/>
              <a:t> runs in </a:t>
            </a:r>
            <a:r>
              <a:rPr lang="nb-NO" dirty="0" err="1">
                <a:solidFill>
                  <a:srgbClr val="0070C0"/>
                </a:solidFill>
              </a:rPr>
              <a:t>core</a:t>
            </a:r>
            <a:r>
              <a:rPr lang="nb-NO" dirty="0">
                <a:solidFill>
                  <a:srgbClr val="0070C0"/>
                </a:solidFill>
              </a:rPr>
              <a:t> mode</a:t>
            </a:r>
            <a:r>
              <a:rPr lang="nb-NO" dirty="0"/>
              <a:t> ("</a:t>
            </a:r>
            <a:r>
              <a:rPr lang="nb-NO" dirty="0" err="1"/>
              <a:t>call</a:t>
            </a:r>
            <a:r>
              <a:rPr lang="nb-NO" dirty="0"/>
              <a:t> 0")</a:t>
            </a:r>
          </a:p>
          <a:p>
            <a:pPr lvl="1">
              <a:defRPr/>
            </a:pPr>
            <a:r>
              <a:rPr lang="nb-NO" dirty="0"/>
              <a:t>Access to </a:t>
            </a:r>
            <a:r>
              <a:rPr lang="nb-NO" dirty="0" err="1"/>
              <a:t>the</a:t>
            </a:r>
            <a:r>
              <a:rPr lang="nb-NO" dirty="0"/>
              <a:t> </a:t>
            </a:r>
            <a:r>
              <a:rPr lang="nb-NO" dirty="0" err="1"/>
              <a:t>entire</a:t>
            </a:r>
            <a:r>
              <a:rPr lang="nb-NO" dirty="0"/>
              <a:t> </a:t>
            </a:r>
            <a:r>
              <a:rPr lang="nb-NO" dirty="0" err="1"/>
              <a:t>memory</a:t>
            </a:r>
            <a:endParaRPr lang="nb-NO" dirty="0"/>
          </a:p>
          <a:p>
            <a:pPr lvl="1">
              <a:defRPr/>
            </a:pPr>
            <a:r>
              <a:rPr lang="nb-NO" dirty="0"/>
              <a:t>All instructions can be run</a:t>
            </a:r>
          </a:p>
        </p:txBody>
      </p:sp>
      <p:sp>
        <p:nvSpPr>
          <p:cNvPr id="5" name="Slide Number Placeholder 4">
            <a:extLst>
              <a:ext uri="{FF2B5EF4-FFF2-40B4-BE49-F238E27FC236}">
                <a16:creationId xmlns:a16="http://schemas.microsoft.com/office/drawing/2014/main" id="{2F331D2D-3AA2-4F0B-A8FE-CECC05DBB7A0}"/>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38</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64259">
                                            <p:txEl>
                                              <p:pRg st="0" end="0"/>
                                            </p:txEl>
                                          </p:spTgt>
                                        </p:tgtEl>
                                        <p:attrNameLst>
                                          <p:attrName>style.visibility</p:attrName>
                                        </p:attrNameLst>
                                      </p:cBhvr>
                                      <p:to>
                                        <p:strVal val="visible"/>
                                      </p:to>
                                    </p:set>
                                    <p:anim calcmode="lin" valueType="num">
                                      <p:cBhvr additive="base">
                                        <p:cTn id="7" dur="500"/>
                                        <p:tgtEl>
                                          <p:spTgt spid="86425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864259">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864259">
                                            <p:txEl>
                                              <p:pRg st="1" end="1"/>
                                            </p:txEl>
                                          </p:spTgt>
                                        </p:tgtEl>
                                        <p:attrNameLst>
                                          <p:attrName>style.visibility</p:attrName>
                                        </p:attrNameLst>
                                      </p:cBhvr>
                                      <p:to>
                                        <p:strVal val="visible"/>
                                      </p:to>
                                    </p:set>
                                    <p:anim calcmode="lin" valueType="num">
                                      <p:cBhvr additive="base">
                                        <p:cTn id="13" dur="500"/>
                                        <p:tgtEl>
                                          <p:spTgt spid="864259">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864259">
                                            <p:txEl>
                                              <p:pRg st="1" end="1"/>
                                            </p:txEl>
                                          </p:spTgt>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864259">
                                            <p:txEl>
                                              <p:pRg st="2" end="2"/>
                                            </p:txEl>
                                          </p:spTgt>
                                        </p:tgtEl>
                                        <p:attrNameLst>
                                          <p:attrName>style.visibility</p:attrName>
                                        </p:attrNameLst>
                                      </p:cBhvr>
                                      <p:to>
                                        <p:strVal val="visible"/>
                                      </p:to>
                                    </p:set>
                                    <p:anim calcmode="lin" valueType="num">
                                      <p:cBhvr additive="base">
                                        <p:cTn id="17" dur="500"/>
                                        <p:tgtEl>
                                          <p:spTgt spid="864259">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864259">
                                            <p:txEl>
                                              <p:pRg st="2" end="2"/>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64259">
                                            <p:txEl>
                                              <p:pRg st="3" end="3"/>
                                            </p:txEl>
                                          </p:spTgt>
                                        </p:tgtEl>
                                        <p:attrNameLst>
                                          <p:attrName>style.visibility</p:attrName>
                                        </p:attrNameLst>
                                      </p:cBhvr>
                                      <p:to>
                                        <p:strVal val="visible"/>
                                      </p:to>
                                    </p:set>
                                    <p:anim calcmode="lin" valueType="num">
                                      <p:cBhvr additive="base">
                                        <p:cTn id="21" dur="500"/>
                                        <p:tgtEl>
                                          <p:spTgt spid="864259">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864259">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64259">
                                            <p:txEl>
                                              <p:pRg st="4" end="4"/>
                                            </p:txEl>
                                          </p:spTgt>
                                        </p:tgtEl>
                                        <p:attrNameLst>
                                          <p:attrName>style.visibility</p:attrName>
                                        </p:attrNameLst>
                                      </p:cBhvr>
                                      <p:to>
                                        <p:strVal val="visible"/>
                                      </p:to>
                                    </p:set>
                                    <p:anim calcmode="lin" valueType="num">
                                      <p:cBhvr additive="base">
                                        <p:cTn id="25" dur="500"/>
                                        <p:tgtEl>
                                          <p:spTgt spid="864259">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86425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864259">
                                            <p:txEl>
                                              <p:pRg st="5" end="5"/>
                                            </p:txEl>
                                          </p:spTgt>
                                        </p:tgtEl>
                                        <p:attrNameLst>
                                          <p:attrName>style.visibility</p:attrName>
                                        </p:attrNameLst>
                                      </p:cBhvr>
                                      <p:to>
                                        <p:strVal val="visible"/>
                                      </p:to>
                                    </p:set>
                                    <p:anim calcmode="lin" valueType="num">
                                      <p:cBhvr additive="base">
                                        <p:cTn id="31" dur="500"/>
                                        <p:tgtEl>
                                          <p:spTgt spid="864259">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864259">
                                            <p:txEl>
                                              <p:pRg st="5" end="5"/>
                                            </p:tx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864259">
                                            <p:txEl>
                                              <p:pRg st="6" end="6"/>
                                            </p:txEl>
                                          </p:spTgt>
                                        </p:tgtEl>
                                        <p:attrNameLst>
                                          <p:attrName>style.visibility</p:attrName>
                                        </p:attrNameLst>
                                      </p:cBhvr>
                                      <p:to>
                                        <p:strVal val="visible"/>
                                      </p:to>
                                    </p:set>
                                    <p:anim calcmode="lin" valueType="num">
                                      <p:cBhvr additive="base">
                                        <p:cTn id="35" dur="500"/>
                                        <p:tgtEl>
                                          <p:spTgt spid="864259">
                                            <p:txEl>
                                              <p:pRg st="6" end="6"/>
                                            </p:txEl>
                                          </p:spTgt>
                                        </p:tgtEl>
                                        <p:attrNameLst>
                                          <p:attrName>ppt_y</p:attrName>
                                        </p:attrNameLst>
                                      </p:cBhvr>
                                      <p:tavLst>
                                        <p:tav tm="0">
                                          <p:val>
                                            <p:strVal val="#ppt_y+#ppt_h*1.125000"/>
                                          </p:val>
                                        </p:tav>
                                        <p:tav tm="100000">
                                          <p:val>
                                            <p:strVal val="#ppt_y"/>
                                          </p:val>
                                        </p:tav>
                                      </p:tavLst>
                                    </p:anim>
                                    <p:animEffect transition="in" filter="wipe(up)">
                                      <p:cBhvr>
                                        <p:cTn id="36" dur="500"/>
                                        <p:tgtEl>
                                          <p:spTgt spid="864259">
                                            <p:txEl>
                                              <p:pRg st="6" end="6"/>
                                            </p:tx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64259">
                                            <p:txEl>
                                              <p:pRg st="7" end="7"/>
                                            </p:txEl>
                                          </p:spTgt>
                                        </p:tgtEl>
                                        <p:attrNameLst>
                                          <p:attrName>style.visibility</p:attrName>
                                        </p:attrNameLst>
                                      </p:cBhvr>
                                      <p:to>
                                        <p:strVal val="visible"/>
                                      </p:to>
                                    </p:set>
                                    <p:anim calcmode="lin" valueType="num">
                                      <p:cBhvr additive="base">
                                        <p:cTn id="39" dur="500"/>
                                        <p:tgtEl>
                                          <p:spTgt spid="864259">
                                            <p:txEl>
                                              <p:pRg st="7" end="7"/>
                                            </p:txEl>
                                          </p:spTgt>
                                        </p:tgtEl>
                                        <p:attrNameLst>
                                          <p:attrName>ppt_y</p:attrName>
                                        </p:attrNameLst>
                                      </p:cBhvr>
                                      <p:tavLst>
                                        <p:tav tm="0">
                                          <p:val>
                                            <p:strVal val="#ppt_y+#ppt_h*1.125000"/>
                                          </p:val>
                                        </p:tav>
                                        <p:tav tm="100000">
                                          <p:val>
                                            <p:strVal val="#ppt_y"/>
                                          </p:val>
                                        </p:tav>
                                      </p:tavLst>
                                    </p:anim>
                                    <p:animEffect transition="in" filter="wipe(up)">
                                      <p:cBhvr>
                                        <p:cTn id="40" dur="500"/>
                                        <p:tgtEl>
                                          <p:spTgt spid="8642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25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351584" y="116632"/>
            <a:ext cx="8202116" cy="720080"/>
          </a:xfrm>
        </p:spPr>
        <p:txBody>
          <a:bodyPr>
            <a:normAutofit/>
          </a:bodyPr>
          <a:lstStyle/>
          <a:p>
            <a:r>
              <a:rPr lang="nb-NO" dirty="0" err="1"/>
              <a:t>Processes</a:t>
            </a:r>
            <a:r>
              <a:rPr lang="nb-NO" dirty="0"/>
              <a:t> and </a:t>
            </a:r>
            <a:r>
              <a:rPr lang="nb-NO" dirty="0" err="1"/>
              <a:t>threads</a:t>
            </a:r>
            <a:r>
              <a:rPr lang="nb-NO" dirty="0"/>
              <a:t>: </a:t>
            </a:r>
            <a:r>
              <a:rPr lang="nb-NO" dirty="0" err="1"/>
              <a:t>Task</a:t>
            </a:r>
            <a:r>
              <a:rPr lang="nb-NO" dirty="0"/>
              <a:t> manager</a:t>
            </a:r>
          </a:p>
        </p:txBody>
      </p:sp>
      <p:sp>
        <p:nvSpPr>
          <p:cNvPr id="5" name="Content Placeholder 4"/>
          <p:cNvSpPr>
            <a:spLocks noGrp="1"/>
          </p:cNvSpPr>
          <p:nvPr>
            <p:ph sz="half" idx="1"/>
            <p:custDataLst>
              <p:tags r:id="rId3"/>
            </p:custDataLst>
          </p:nvPr>
        </p:nvSpPr>
        <p:spPr>
          <a:xfrm>
            <a:off x="631203" y="1119973"/>
            <a:ext cx="5306710" cy="4896543"/>
          </a:xfrm>
        </p:spPr>
        <p:txBody>
          <a:bodyPr>
            <a:normAutofit/>
          </a:bodyPr>
          <a:lstStyle/>
          <a:p>
            <a:r>
              <a:rPr lang="nb-NO" dirty="0"/>
              <a:t>Windows - </a:t>
            </a:r>
            <a:r>
              <a:rPr lang="nb-NO" dirty="0" err="1"/>
              <a:t>Task</a:t>
            </a:r>
            <a:r>
              <a:rPr lang="nb-NO" dirty="0"/>
              <a:t> Manager</a:t>
            </a:r>
          </a:p>
          <a:p>
            <a:r>
              <a:rPr lang="nb-NO" dirty="0" err="1"/>
              <a:t>Ctrl-Shift-Esc</a:t>
            </a:r>
            <a:endParaRPr lang="nb-NO" dirty="0"/>
          </a:p>
          <a:p>
            <a:r>
              <a:rPr lang="nb-NO" dirty="0"/>
              <a:t>Lets </a:t>
            </a:r>
            <a:r>
              <a:rPr lang="nb-NO" dirty="0" err="1"/>
              <a:t>you</a:t>
            </a:r>
            <a:r>
              <a:rPr lang="nb-NO" dirty="0"/>
              <a:t> </a:t>
            </a:r>
            <a:r>
              <a:rPr lang="nb-NO" dirty="0" err="1"/>
              <a:t>inspect</a:t>
            </a:r>
            <a:r>
              <a:rPr lang="nb-NO" dirty="0"/>
              <a:t> </a:t>
            </a:r>
            <a:r>
              <a:rPr lang="nb-NO" dirty="0" err="1"/>
              <a:t>processes</a:t>
            </a:r>
            <a:r>
              <a:rPr lang="nb-NO" dirty="0"/>
              <a:t> and </a:t>
            </a:r>
            <a:r>
              <a:rPr lang="nb-NO" dirty="0" err="1"/>
              <a:t>their</a:t>
            </a:r>
            <a:r>
              <a:rPr lang="nb-NO" dirty="0"/>
              <a:t> </a:t>
            </a:r>
            <a:r>
              <a:rPr lang="nb-NO" dirty="0" err="1"/>
              <a:t>use</a:t>
            </a:r>
            <a:r>
              <a:rPr lang="nb-NO" dirty="0"/>
              <a:t> </a:t>
            </a:r>
            <a:r>
              <a:rPr lang="nb-NO" dirty="0" err="1"/>
              <a:t>of</a:t>
            </a:r>
            <a:r>
              <a:rPr lang="nb-NO" dirty="0"/>
              <a:t> </a:t>
            </a:r>
            <a:r>
              <a:rPr lang="nb-NO" dirty="0" err="1"/>
              <a:t>resources</a:t>
            </a:r>
            <a:endParaRPr lang="nb-NO" dirty="0"/>
          </a:p>
        </p:txBody>
      </p:sp>
      <p:pic>
        <p:nvPicPr>
          <p:cNvPr id="7" name="Picture 6"/>
          <p:cNvPicPr/>
          <p:nvPr>
            <p:custDataLst>
              <p:tags r:id="rId4"/>
            </p:custDataLst>
          </p:nvPr>
        </p:nvPicPr>
        <p:blipFill>
          <a:blip r:embed="rId7" cstate="print"/>
          <a:srcRect/>
          <a:stretch>
            <a:fillRect/>
          </a:stretch>
        </p:blipFill>
        <p:spPr bwMode="auto">
          <a:xfrm>
            <a:off x="8234867" y="1254589"/>
            <a:ext cx="3706417" cy="3651239"/>
          </a:xfrm>
          <a:prstGeom prst="rect">
            <a:avLst/>
          </a:prstGeom>
          <a:noFill/>
          <a:ln w="9525">
            <a:noFill/>
            <a:miter lim="800000"/>
            <a:headEnd/>
            <a:tailEnd/>
          </a:ln>
        </p:spPr>
      </p:pic>
      <p:pic>
        <p:nvPicPr>
          <p:cNvPr id="3" name="Picture 2">
            <a:extLst>
              <a:ext uri="{FF2B5EF4-FFF2-40B4-BE49-F238E27FC236}">
                <a16:creationId xmlns:a16="http://schemas.microsoft.com/office/drawing/2014/main" id="{F1EB2587-FF87-44BD-A13D-FAA7E0F1E0BE}"/>
              </a:ext>
            </a:extLst>
          </p:cNvPr>
          <p:cNvPicPr>
            <a:picLocks noChangeAspect="1"/>
          </p:cNvPicPr>
          <p:nvPr/>
        </p:nvPicPr>
        <p:blipFill>
          <a:blip r:embed="rId8"/>
          <a:stretch>
            <a:fillRect/>
          </a:stretch>
        </p:blipFill>
        <p:spPr>
          <a:xfrm>
            <a:off x="3227294" y="3078481"/>
            <a:ext cx="4036225" cy="3590982"/>
          </a:xfrm>
          <a:prstGeom prst="rect">
            <a:avLst/>
          </a:prstGeom>
        </p:spPr>
      </p:pic>
      <p:sp>
        <p:nvSpPr>
          <p:cNvPr id="9" name="Slide Number Placeholder 4">
            <a:extLst>
              <a:ext uri="{FF2B5EF4-FFF2-40B4-BE49-F238E27FC236}">
                <a16:creationId xmlns:a16="http://schemas.microsoft.com/office/drawing/2014/main" id="{F044A249-84C3-4FA2-99A5-34C924E2DC48}"/>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39</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p:tgtEl>
                                          <p:spTgt spid="3"/>
                                        </p:tgtEl>
                                        <p:attrNameLst>
                                          <p:attrName>ppt_y</p:attrName>
                                        </p:attrNameLst>
                                      </p:cBhvr>
                                      <p:tavLst>
                                        <p:tav tm="0">
                                          <p:val>
                                            <p:strVal val="#ppt_y+#ppt_h*1.125000"/>
                                          </p:val>
                                        </p:tav>
                                        <p:tav tm="100000">
                                          <p:val>
                                            <p:strVal val="#ppt_y"/>
                                          </p:val>
                                        </p:tav>
                                      </p:tavLst>
                                    </p:anim>
                                    <p:animEffect transition="in" filter="wipe(up)">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Today</a:t>
            </a:r>
            <a:endParaRPr lang="nb-NO" dirty="0"/>
          </a:p>
        </p:txBody>
      </p:sp>
      <p:sp>
        <p:nvSpPr>
          <p:cNvPr id="3" name="Content Placeholder 2"/>
          <p:cNvSpPr>
            <a:spLocks noGrp="1"/>
          </p:cNvSpPr>
          <p:nvPr>
            <p:ph idx="1"/>
            <p:custDataLst>
              <p:tags r:id="rId3"/>
            </p:custDataLst>
          </p:nvPr>
        </p:nvSpPr>
        <p:spPr/>
        <p:txBody>
          <a:bodyPr/>
          <a:lstStyle/>
          <a:p>
            <a:r>
              <a:rPr lang="nb-NO" dirty="0"/>
              <a:t>Focus </a:t>
            </a:r>
            <a:r>
              <a:rPr lang="nb-NO" dirty="0" err="1"/>
              <a:t>on</a:t>
            </a:r>
            <a:r>
              <a:rPr lang="nb-NO" dirty="0"/>
              <a:t> </a:t>
            </a:r>
            <a:r>
              <a:rPr lang="nb-NO" dirty="0" err="1"/>
              <a:t>getting</a:t>
            </a:r>
            <a:r>
              <a:rPr lang="nb-NO" dirty="0"/>
              <a:t> an </a:t>
            </a:r>
            <a:r>
              <a:rPr lang="nb-NO" dirty="0" err="1"/>
              <a:t>overview</a:t>
            </a:r>
            <a:endParaRPr lang="nb-NO" dirty="0"/>
          </a:p>
          <a:p>
            <a:r>
              <a:rPr lang="nb-NO" dirty="0" err="1"/>
              <a:t>Learn</a:t>
            </a:r>
            <a:r>
              <a:rPr lang="nb-NO" dirty="0"/>
              <a:t> </a:t>
            </a:r>
            <a:r>
              <a:rPr lang="nb-NO" dirty="0" err="1"/>
              <a:t>the</a:t>
            </a:r>
            <a:r>
              <a:rPr lang="nb-NO" dirty="0"/>
              <a:t> </a:t>
            </a:r>
            <a:r>
              <a:rPr lang="nb-NO" dirty="0" err="1">
                <a:solidFill>
                  <a:srgbClr val="FF0000"/>
                </a:solidFill>
              </a:rPr>
              <a:t>concepts</a:t>
            </a:r>
            <a:r>
              <a:rPr lang="nb-NO" dirty="0"/>
              <a:t> used in </a:t>
            </a:r>
            <a:r>
              <a:rPr lang="nb-NO" dirty="0" err="1"/>
              <a:t>literature</a:t>
            </a:r>
            <a:r>
              <a:rPr lang="nb-NO" dirty="0"/>
              <a:t> and </a:t>
            </a:r>
            <a:r>
              <a:rPr lang="nb-NO" dirty="0" err="1"/>
              <a:t>documentation</a:t>
            </a:r>
            <a:endParaRPr lang="nb-NO" dirty="0"/>
          </a:p>
          <a:p>
            <a:r>
              <a:rPr lang="nb-NO" dirty="0" err="1"/>
              <a:t>Exercises</a:t>
            </a:r>
            <a:endParaRPr lang="nb-NO" dirty="0"/>
          </a:p>
          <a:p>
            <a:pPr lvl="1"/>
            <a:r>
              <a:rPr lang="nb-NO" dirty="0" err="1"/>
              <a:t>Theory</a:t>
            </a:r>
            <a:r>
              <a:rPr lang="nb-NO" dirty="0"/>
              <a:t> and </a:t>
            </a:r>
            <a:r>
              <a:rPr lang="nb-NO" dirty="0" err="1"/>
              <a:t>concepts</a:t>
            </a:r>
            <a:r>
              <a:rPr lang="nb-NO" dirty="0"/>
              <a:t>, as </a:t>
            </a:r>
            <a:r>
              <a:rPr lang="nb-NO" dirty="0" err="1"/>
              <a:t>well</a:t>
            </a:r>
            <a:r>
              <a:rPr lang="nb-NO" dirty="0"/>
              <a:t> as </a:t>
            </a:r>
            <a:r>
              <a:rPr lang="nb-NO" dirty="0" err="1"/>
              <a:t>some</a:t>
            </a:r>
            <a:r>
              <a:rPr lang="nb-NO" dirty="0"/>
              <a:t> </a:t>
            </a:r>
            <a:r>
              <a:rPr lang="nb-NO" dirty="0" err="1"/>
              <a:t>history</a:t>
            </a:r>
            <a:endParaRPr lang="nb-NO" dirty="0"/>
          </a:p>
          <a:p>
            <a:pPr lvl="1"/>
            <a:r>
              <a:rPr lang="nb-NO" dirty="0" err="1"/>
              <a:t>Learn</a:t>
            </a:r>
            <a:r>
              <a:rPr lang="nb-NO" dirty="0"/>
              <a:t> </a:t>
            </a:r>
            <a:r>
              <a:rPr lang="nb-NO" dirty="0" err="1"/>
              <a:t>command</a:t>
            </a:r>
            <a:r>
              <a:rPr lang="nb-NO" dirty="0"/>
              <a:t>-line </a:t>
            </a:r>
            <a:r>
              <a:rPr lang="nb-NO" dirty="0" err="1"/>
              <a:t>interface</a:t>
            </a:r>
            <a:r>
              <a:rPr lang="nb-NO" dirty="0"/>
              <a:t> </a:t>
            </a:r>
            <a:r>
              <a:rPr lang="nb-NO" dirty="0" err="1"/>
              <a:t>on</a:t>
            </a:r>
            <a:r>
              <a:rPr lang="nb-NO" dirty="0"/>
              <a:t> </a:t>
            </a:r>
            <a:r>
              <a:rPr lang="nb-NO" dirty="0" err="1"/>
              <a:t>your</a:t>
            </a:r>
            <a:r>
              <a:rPr lang="nb-NO" dirty="0"/>
              <a:t> </a:t>
            </a:r>
            <a:r>
              <a:rPr lang="nb-NO" dirty="0" err="1"/>
              <a:t>own</a:t>
            </a:r>
            <a:r>
              <a:rPr lang="nb-NO" dirty="0"/>
              <a:t> OS, </a:t>
            </a:r>
            <a:r>
              <a:rPr lang="nb-NO" dirty="0" err="1"/>
              <a:t>how</a:t>
            </a:r>
            <a:r>
              <a:rPr lang="nb-NO" dirty="0"/>
              <a:t> to </a:t>
            </a:r>
            <a:r>
              <a:rPr lang="nb-NO" dirty="0" err="1"/>
              <a:t>maneuver</a:t>
            </a:r>
            <a:r>
              <a:rPr lang="nb-NO" dirty="0"/>
              <a:t> and </a:t>
            </a:r>
            <a:r>
              <a:rPr lang="nb-NO" dirty="0" err="1"/>
              <a:t>how</a:t>
            </a:r>
            <a:r>
              <a:rPr lang="nb-NO" dirty="0"/>
              <a:t> to do simple </a:t>
            </a:r>
            <a:r>
              <a:rPr lang="nb-NO" dirty="0" err="1"/>
              <a:t>tasks</a:t>
            </a:r>
            <a:r>
              <a:rPr lang="nb-NO" dirty="0"/>
              <a:t> in </a:t>
            </a:r>
            <a:r>
              <a:rPr lang="nb-NO" dirty="0" err="1"/>
              <a:t>command</a:t>
            </a:r>
            <a:r>
              <a:rPr lang="nb-NO" dirty="0"/>
              <a:t>-line</a:t>
            </a:r>
          </a:p>
          <a:p>
            <a:pPr lvl="1"/>
            <a:r>
              <a:rPr lang="nb-NO" dirty="0" err="1"/>
              <a:t>Other</a:t>
            </a:r>
            <a:r>
              <a:rPr lang="nb-NO" dirty="0"/>
              <a:t> </a:t>
            </a:r>
            <a:r>
              <a:rPr lang="nb-NO" dirty="0" err="1"/>
              <a:t>things</a:t>
            </a:r>
            <a:r>
              <a:rPr lang="nb-NO" dirty="0"/>
              <a:t> </a:t>
            </a:r>
            <a:r>
              <a:rPr lang="nb-NO" dirty="0" err="1"/>
              <a:t>you</a:t>
            </a:r>
            <a:r>
              <a:rPr lang="nb-NO" dirty="0"/>
              <a:t> </a:t>
            </a:r>
            <a:r>
              <a:rPr lang="nb-NO" dirty="0" err="1"/>
              <a:t>need</a:t>
            </a:r>
            <a:r>
              <a:rPr lang="nb-NO" dirty="0"/>
              <a:t>; </a:t>
            </a:r>
            <a:r>
              <a:rPr lang="nb-NO" dirty="0" err="1"/>
              <a:t>opening</a:t>
            </a:r>
            <a:r>
              <a:rPr lang="nb-NO" dirty="0"/>
              <a:t> </a:t>
            </a:r>
            <a:r>
              <a:rPr lang="nb-NO" dirty="0" err="1"/>
              <a:t>archive</a:t>
            </a:r>
            <a:r>
              <a:rPr lang="nb-NO" dirty="0"/>
              <a:t> files and </a:t>
            </a:r>
            <a:r>
              <a:rPr lang="nb-NO" dirty="0" err="1"/>
              <a:t>installing</a:t>
            </a:r>
            <a:r>
              <a:rPr lang="nb-NO" dirty="0"/>
              <a:t> </a:t>
            </a:r>
            <a:r>
              <a:rPr lang="nb-NO" dirty="0" err="1"/>
              <a:t>software</a:t>
            </a:r>
            <a:endParaRPr lang="nb-NO" dirty="0"/>
          </a:p>
        </p:txBody>
      </p:sp>
      <p:sp>
        <p:nvSpPr>
          <p:cNvPr id="5" name="Slide Number Placeholder 4">
            <a:extLst>
              <a:ext uri="{FF2B5EF4-FFF2-40B4-BE49-F238E27FC236}">
                <a16:creationId xmlns:a16="http://schemas.microsoft.com/office/drawing/2014/main" id="{47F32D19-CCFD-46F3-9153-50C0B7775C5F}"/>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4</a:t>
            </a:fld>
            <a:r>
              <a:rPr lang="en-US" dirty="0"/>
              <a:t>/64</a:t>
            </a:r>
          </a:p>
        </p:txBody>
      </p:sp>
    </p:spTree>
    <p:custDataLst>
      <p:tags r:id="rId1"/>
    </p:custDataLst>
    <p:extLst>
      <p:ext uri="{BB962C8B-B14F-4D97-AF65-F5344CB8AC3E}">
        <p14:creationId xmlns:p14="http://schemas.microsoft.com/office/powerpoint/2010/main" val="2760641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3" end="3"/>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4" end="4"/>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a:t>OSX – Activity Monitor</a:t>
            </a:r>
          </a:p>
        </p:txBody>
      </p:sp>
      <p:sp>
        <p:nvSpPr>
          <p:cNvPr id="8" name="Content Placeholder 7"/>
          <p:cNvSpPr>
            <a:spLocks noGrp="1"/>
          </p:cNvSpPr>
          <p:nvPr>
            <p:ph idx="1"/>
          </p:nvPr>
        </p:nvSpPr>
        <p:spPr>
          <a:xfrm>
            <a:off x="1415480" y="1124744"/>
            <a:ext cx="3456384" cy="5256584"/>
          </a:xfrm>
        </p:spPr>
        <p:txBody>
          <a:bodyPr/>
          <a:lstStyle/>
          <a:p>
            <a:r>
              <a:rPr lang="nb-NO" dirty="0"/>
              <a:t>Displays (</a:t>
            </a:r>
            <a:r>
              <a:rPr lang="nb-NO" dirty="0" err="1"/>
              <a:t>sorted</a:t>
            </a:r>
            <a:r>
              <a:rPr lang="nb-NO" dirty="0"/>
              <a:t>) </a:t>
            </a:r>
            <a:r>
              <a:rPr lang="nb-NO" dirty="0" err="1"/>
              <a:t>overviews</a:t>
            </a:r>
            <a:r>
              <a:rPr lang="nb-NO" dirty="0"/>
              <a:t> </a:t>
            </a:r>
            <a:r>
              <a:rPr lang="nb-NO" dirty="0" err="1"/>
              <a:t>of</a:t>
            </a:r>
            <a:r>
              <a:rPr lang="nb-NO" dirty="0"/>
              <a:t> </a:t>
            </a:r>
            <a:r>
              <a:rPr lang="nb-NO" dirty="0" err="1"/>
              <a:t>processes</a:t>
            </a:r>
            <a:r>
              <a:rPr lang="nb-NO" dirty="0"/>
              <a:t>, </a:t>
            </a:r>
            <a:r>
              <a:rPr lang="nb-NO" dirty="0" err="1"/>
              <a:t>threads</a:t>
            </a:r>
            <a:r>
              <a:rPr lang="nb-NO" dirty="0"/>
              <a:t>, </a:t>
            </a:r>
            <a:r>
              <a:rPr lang="nb-NO" dirty="0" err="1"/>
              <a:t>resources</a:t>
            </a:r>
            <a:r>
              <a:rPr lang="nb-NO" dirty="0"/>
              <a:t>.</a:t>
            </a:r>
          </a:p>
          <a:p>
            <a:r>
              <a:rPr lang="nb-NO" dirty="0"/>
              <a:t>Can also use the bash tools…</a:t>
            </a:r>
          </a:p>
          <a:p>
            <a:r>
              <a:rPr lang="en-US" dirty="0"/>
              <a:t>Bash is </a:t>
            </a:r>
            <a:r>
              <a:rPr lang="en-US" b="1" dirty="0"/>
              <a:t>a Unix shell and command language</a:t>
            </a:r>
            <a:endParaRPr lang="nb-NO" dirty="0"/>
          </a:p>
        </p:txBody>
      </p:sp>
      <p:pic>
        <p:nvPicPr>
          <p:cNvPr id="92162" name="Picture 2" descr="C:\Users\blistog\Documents\My Dropbox\TK1100\H2013\Screen Shot 2013-10-09 at 12.06.31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841" y="1628801"/>
            <a:ext cx="6507187" cy="44573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03885E06-7178-4F4A-9F62-EB8B58AAD51A}"/>
              </a:ext>
            </a:extLst>
          </p:cNvPr>
          <p:cNvSpPr>
            <a:spLocks noGrp="1"/>
          </p:cNvSpPr>
          <p:nvPr>
            <p:ph type="sldNum" sz="quarter" idx="12"/>
            <p:custDataLst>
              <p:tags r:id="rId1"/>
            </p:custDataLst>
          </p:nvPr>
        </p:nvSpPr>
        <p:spPr>
          <a:xfrm>
            <a:off x="0" y="-7859"/>
            <a:ext cx="1262407" cy="457200"/>
          </a:xfrm>
          <a:prstGeom prst="rect">
            <a:avLst/>
          </a:prstGeom>
        </p:spPr>
        <p:txBody>
          <a:bodyPr/>
          <a:lstStyle/>
          <a:p>
            <a:pPr>
              <a:defRPr/>
            </a:pPr>
            <a:fld id="{6AF1C8AE-2CDD-414F-82E2-A8C08F8C4BDB}" type="slidenum">
              <a:rPr lang="en-US" smtClean="0"/>
              <a:pPr>
                <a:defRPr/>
              </a:pPr>
              <a:t>40</a:t>
            </a:fld>
            <a:r>
              <a:rPr lang="en-US" dirty="0"/>
              <a:t>/64</a:t>
            </a:r>
          </a:p>
        </p:txBody>
      </p:sp>
    </p:spTree>
    <p:extLst>
      <p:ext uri="{BB962C8B-B14F-4D97-AF65-F5344CB8AC3E}">
        <p14:creationId xmlns:p14="http://schemas.microsoft.com/office/powerpoint/2010/main" val="28848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animEffect transition="in" filter="wipe(down)">
                                      <p:cBhvr>
                                        <p:cTn id="7" dur="580">
                                          <p:stCondLst>
                                            <p:cond delay="0"/>
                                          </p:stCondLst>
                                        </p:cTn>
                                        <p:tgtEl>
                                          <p:spTgt spid="92162"/>
                                        </p:tgtEl>
                                      </p:cBhvr>
                                    </p:animEffect>
                                    <p:anim calcmode="lin" valueType="num">
                                      <p:cBhvr>
                                        <p:cTn id="8" dur="1822" tmFilter="0,0; 0.14,0.36; 0.43,0.73; 0.71,0.91; 1.0,1.0">
                                          <p:stCondLst>
                                            <p:cond delay="0"/>
                                          </p:stCondLst>
                                        </p:cTn>
                                        <p:tgtEl>
                                          <p:spTgt spid="9216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216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216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216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2162"/>
                                        </p:tgtEl>
                                        <p:attrNameLst>
                                          <p:attrName>ppt_y</p:attrName>
                                        </p:attrNameLst>
                                      </p:cBhvr>
                                      <p:tavLst>
                                        <p:tav tm="0" fmla="#ppt_y-sin(pi*$)/81">
                                          <p:val>
                                            <p:fltVal val="0"/>
                                          </p:val>
                                        </p:tav>
                                        <p:tav tm="100000">
                                          <p:val>
                                            <p:fltVal val="1"/>
                                          </p:val>
                                        </p:tav>
                                      </p:tavLst>
                                    </p:anim>
                                    <p:animScale>
                                      <p:cBhvr>
                                        <p:cTn id="13" dur="26">
                                          <p:stCondLst>
                                            <p:cond delay="650"/>
                                          </p:stCondLst>
                                        </p:cTn>
                                        <p:tgtEl>
                                          <p:spTgt spid="92162"/>
                                        </p:tgtEl>
                                      </p:cBhvr>
                                      <p:to x="100000" y="60000"/>
                                    </p:animScale>
                                    <p:animScale>
                                      <p:cBhvr>
                                        <p:cTn id="14" dur="166" decel="50000">
                                          <p:stCondLst>
                                            <p:cond delay="676"/>
                                          </p:stCondLst>
                                        </p:cTn>
                                        <p:tgtEl>
                                          <p:spTgt spid="92162"/>
                                        </p:tgtEl>
                                      </p:cBhvr>
                                      <p:to x="100000" y="100000"/>
                                    </p:animScale>
                                    <p:animScale>
                                      <p:cBhvr>
                                        <p:cTn id="15" dur="26">
                                          <p:stCondLst>
                                            <p:cond delay="1312"/>
                                          </p:stCondLst>
                                        </p:cTn>
                                        <p:tgtEl>
                                          <p:spTgt spid="92162"/>
                                        </p:tgtEl>
                                      </p:cBhvr>
                                      <p:to x="100000" y="80000"/>
                                    </p:animScale>
                                    <p:animScale>
                                      <p:cBhvr>
                                        <p:cTn id="16" dur="166" decel="50000">
                                          <p:stCondLst>
                                            <p:cond delay="1338"/>
                                          </p:stCondLst>
                                        </p:cTn>
                                        <p:tgtEl>
                                          <p:spTgt spid="92162"/>
                                        </p:tgtEl>
                                      </p:cBhvr>
                                      <p:to x="100000" y="100000"/>
                                    </p:animScale>
                                    <p:animScale>
                                      <p:cBhvr>
                                        <p:cTn id="17" dur="26">
                                          <p:stCondLst>
                                            <p:cond delay="1642"/>
                                          </p:stCondLst>
                                        </p:cTn>
                                        <p:tgtEl>
                                          <p:spTgt spid="92162"/>
                                        </p:tgtEl>
                                      </p:cBhvr>
                                      <p:to x="100000" y="90000"/>
                                    </p:animScale>
                                    <p:animScale>
                                      <p:cBhvr>
                                        <p:cTn id="18" dur="166" decel="50000">
                                          <p:stCondLst>
                                            <p:cond delay="1668"/>
                                          </p:stCondLst>
                                        </p:cTn>
                                        <p:tgtEl>
                                          <p:spTgt spid="92162"/>
                                        </p:tgtEl>
                                      </p:cBhvr>
                                      <p:to x="100000" y="100000"/>
                                    </p:animScale>
                                    <p:animScale>
                                      <p:cBhvr>
                                        <p:cTn id="19" dur="26">
                                          <p:stCondLst>
                                            <p:cond delay="1808"/>
                                          </p:stCondLst>
                                        </p:cTn>
                                        <p:tgtEl>
                                          <p:spTgt spid="92162"/>
                                        </p:tgtEl>
                                      </p:cBhvr>
                                      <p:to x="100000" y="95000"/>
                                    </p:animScale>
                                    <p:animScale>
                                      <p:cBhvr>
                                        <p:cTn id="20" dur="166" decel="50000">
                                          <p:stCondLst>
                                            <p:cond delay="1834"/>
                                          </p:stCondLst>
                                        </p:cTn>
                                        <p:tgtEl>
                                          <p:spTgt spid="921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a:t>Linux: ps, top</a:t>
            </a:r>
          </a:p>
        </p:txBody>
      </p:sp>
      <p:sp>
        <p:nvSpPr>
          <p:cNvPr id="6" name="Content Placeholder 5"/>
          <p:cNvSpPr txBox="1">
            <a:spLocks/>
          </p:cNvSpPr>
          <p:nvPr>
            <p:custDataLst>
              <p:tags r:id="rId1"/>
            </p:custDataLst>
          </p:nvPr>
        </p:nvSpPr>
        <p:spPr>
          <a:xfrm>
            <a:off x="631203" y="949281"/>
            <a:ext cx="4824536" cy="5073427"/>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65"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b-NO" dirty="0"/>
              <a:t>Linux /OSX – </a:t>
            </a:r>
            <a:r>
              <a:rPr lang="nb-NO" dirty="0" err="1"/>
              <a:t>ps</a:t>
            </a:r>
            <a:r>
              <a:rPr lang="nb-NO" dirty="0"/>
              <a:t>, </a:t>
            </a:r>
            <a:r>
              <a:rPr lang="nb-NO" dirty="0" err="1"/>
              <a:t>top</a:t>
            </a:r>
            <a:r>
              <a:rPr lang="nb-NO" dirty="0"/>
              <a:t> og /</a:t>
            </a:r>
            <a:r>
              <a:rPr lang="nb-NO" dirty="0" err="1"/>
              <a:t>proc</a:t>
            </a:r>
            <a:endParaRPr lang="nb-NO" dirty="0"/>
          </a:p>
          <a:p>
            <a:pPr lvl="1"/>
            <a:r>
              <a:rPr lang="en-US" b="1" dirty="0"/>
              <a:t>ps</a:t>
            </a:r>
            <a:r>
              <a:rPr lang="en-US" dirty="0"/>
              <a:t> -- process status</a:t>
            </a:r>
          </a:p>
          <a:p>
            <a:pPr lvl="1"/>
            <a:endParaRPr lang="nb-NO" dirty="0"/>
          </a:p>
          <a:p>
            <a:pPr lvl="1"/>
            <a:r>
              <a:rPr lang="en-US" b="1" dirty="0"/>
              <a:t>top</a:t>
            </a:r>
            <a:r>
              <a:rPr lang="en-US" dirty="0"/>
              <a:t> -- display sorted information about processes</a:t>
            </a:r>
          </a:p>
          <a:p>
            <a:pPr lvl="1"/>
            <a:endParaRPr lang="nb-NO" dirty="0"/>
          </a:p>
          <a:p>
            <a:pPr lvl="1"/>
            <a:r>
              <a:rPr lang="nb-NO" dirty="0">
                <a:latin typeface="Courier New" panose="02070309020205020404" pitchFamily="49" charset="0"/>
                <a:cs typeface="Courier New" panose="02070309020205020404" pitchFamily="49" charset="0"/>
              </a:rPr>
              <a:t>/</a:t>
            </a:r>
            <a:r>
              <a:rPr lang="nb-NO" dirty="0" err="1">
                <a:latin typeface="Courier New" panose="02070309020205020404" pitchFamily="49" charset="0"/>
                <a:cs typeface="Courier New" panose="02070309020205020404" pitchFamily="49" charset="0"/>
              </a:rPr>
              <a:t>proc</a:t>
            </a:r>
            <a:r>
              <a:rPr lang="nb-NO" dirty="0"/>
              <a:t> –</a:t>
            </a:r>
            <a:r>
              <a:rPr lang="nb-NO" dirty="0">
                <a:latin typeface="Courier New" panose="02070309020205020404" pitchFamily="49" charset="0"/>
                <a:cs typeface="Courier New" panose="02070309020205020404" pitchFamily="49" charset="0"/>
              </a:rPr>
              <a:t>«</a:t>
            </a:r>
            <a:r>
              <a:rPr lang="nb-NO" dirty="0"/>
              <a:t>part </a:t>
            </a:r>
            <a:r>
              <a:rPr lang="nb-NO" dirty="0" err="1"/>
              <a:t>of</a:t>
            </a:r>
            <a:r>
              <a:rPr lang="nb-NO" dirty="0"/>
              <a:t> </a:t>
            </a:r>
            <a:r>
              <a:rPr lang="nb-NO" dirty="0" err="1"/>
              <a:t>the</a:t>
            </a:r>
            <a:r>
              <a:rPr lang="nb-NO" dirty="0"/>
              <a:t> "file system»</a:t>
            </a:r>
          </a:p>
        </p:txBody>
      </p:sp>
      <p:pic>
        <p:nvPicPr>
          <p:cNvPr id="7" name="Picture 2"/>
          <p:cNvPicPr>
            <a:picLocks noChangeAspect="1" noChangeArrowheads="1"/>
          </p:cNvPicPr>
          <p:nvPr>
            <p:custDataLst>
              <p:tags r:id="rId2"/>
            </p:custDataLst>
          </p:nvPr>
        </p:nvPicPr>
        <p:blipFill>
          <a:blip r:embed="rId5" cstate="print"/>
          <a:srcRect/>
          <a:stretch>
            <a:fillRect/>
          </a:stretch>
        </p:blipFill>
        <p:spPr bwMode="auto">
          <a:xfrm>
            <a:off x="5602778" y="1986838"/>
            <a:ext cx="6177096" cy="3240360"/>
          </a:xfrm>
          <a:prstGeom prst="rect">
            <a:avLst/>
          </a:prstGeom>
          <a:noFill/>
          <a:ln w="9525">
            <a:noFill/>
            <a:miter lim="800000"/>
            <a:headEnd/>
            <a:tailEnd/>
          </a:ln>
        </p:spPr>
      </p:pic>
      <p:sp>
        <p:nvSpPr>
          <p:cNvPr id="8" name="Slide Number Placeholder 4">
            <a:extLst>
              <a:ext uri="{FF2B5EF4-FFF2-40B4-BE49-F238E27FC236}">
                <a16:creationId xmlns:a16="http://schemas.microsoft.com/office/drawing/2014/main" id="{7AF206C9-E2C1-4A75-8767-AD3BDE4AA526}"/>
              </a:ext>
            </a:extLst>
          </p:cNvPr>
          <p:cNvSpPr>
            <a:spLocks noGrp="1"/>
          </p:cNvSpPr>
          <p:nvPr>
            <p:ph type="sldNum" sz="quarter" idx="12"/>
            <p:custDataLst>
              <p:tags r:id="rId3"/>
            </p:custDataLst>
          </p:nvPr>
        </p:nvSpPr>
        <p:spPr>
          <a:xfrm>
            <a:off x="0" y="-7859"/>
            <a:ext cx="1262407" cy="457200"/>
          </a:xfrm>
          <a:prstGeom prst="rect">
            <a:avLst/>
          </a:prstGeom>
        </p:spPr>
        <p:txBody>
          <a:bodyPr/>
          <a:lstStyle/>
          <a:p>
            <a:pPr>
              <a:defRPr/>
            </a:pPr>
            <a:fld id="{6AF1C8AE-2CDD-414F-82E2-A8C08F8C4BDB}" type="slidenum">
              <a:rPr lang="en-US" smtClean="0"/>
              <a:pPr>
                <a:defRPr/>
              </a:pPr>
              <a:t>41</a:t>
            </a:fld>
            <a:r>
              <a:rPr lang="en-US" dirty="0"/>
              <a:t>/64</a:t>
            </a:r>
          </a:p>
        </p:txBody>
      </p:sp>
    </p:spTree>
    <p:extLst>
      <p:ext uri="{BB962C8B-B14F-4D97-AF65-F5344CB8AC3E}">
        <p14:creationId xmlns:p14="http://schemas.microsoft.com/office/powerpoint/2010/main" val="200436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464" y="4498293"/>
            <a:ext cx="4392488" cy="204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8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726" y="3664789"/>
            <a:ext cx="4668597" cy="2758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8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0252" y="839172"/>
            <a:ext cx="4547547" cy="2406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4"/>
          <p:cNvSpPr>
            <a:spLocks noGrp="1"/>
          </p:cNvSpPr>
          <p:nvPr>
            <p:ph type="title" idx="4294967295"/>
            <p:custDataLst>
              <p:tags r:id="rId2"/>
            </p:custDataLst>
          </p:nvPr>
        </p:nvSpPr>
        <p:spPr>
          <a:xfrm>
            <a:off x="307157" y="991282"/>
            <a:ext cx="10616540" cy="1368425"/>
          </a:xfrm>
        </p:spPr>
        <p:txBody>
          <a:bodyPr>
            <a:normAutofit fontScale="90000"/>
          </a:bodyPr>
          <a:lstStyle/>
          <a:p>
            <a:r>
              <a:rPr lang="nb-NO" dirty="0">
                <a:solidFill>
                  <a:schemeClr val="bg1"/>
                </a:solidFill>
              </a:rPr>
              <a:t>User </a:t>
            </a:r>
            <a:r>
              <a:rPr lang="nb-NO" dirty="0" err="1">
                <a:solidFill>
                  <a:schemeClr val="bg1"/>
                </a:solidFill>
              </a:rPr>
              <a:t>perspective</a:t>
            </a:r>
            <a:r>
              <a:rPr lang="nb-NO" dirty="0">
                <a:solidFill>
                  <a:schemeClr val="bg1"/>
                </a:solidFill>
              </a:rPr>
              <a:t>:</a:t>
            </a:r>
            <a:br>
              <a:rPr lang="nb-NO" dirty="0"/>
            </a:br>
            <a:r>
              <a:rPr lang="nb-NO" sz="10700" dirty="0">
                <a:solidFill>
                  <a:schemeClr val="bg1"/>
                </a:solidFill>
              </a:rPr>
              <a:t>THE SHELL</a:t>
            </a:r>
            <a:endParaRPr lang="nb-NO" sz="12800" dirty="0">
              <a:solidFill>
                <a:schemeClr val="bg1"/>
              </a:solidFill>
            </a:endParaRPr>
          </a:p>
        </p:txBody>
      </p:sp>
      <p:sp>
        <p:nvSpPr>
          <p:cNvPr id="6" name="Text Placeholder 5"/>
          <p:cNvSpPr>
            <a:spLocks noGrp="1"/>
          </p:cNvSpPr>
          <p:nvPr>
            <p:ph type="body" idx="4294967295"/>
            <p:custDataLst>
              <p:tags r:id="rId3"/>
            </p:custDataLst>
          </p:nvPr>
        </p:nvSpPr>
        <p:spPr>
          <a:xfrm>
            <a:off x="503677" y="3245629"/>
            <a:ext cx="5111750" cy="1212850"/>
          </a:xfrm>
        </p:spPr>
        <p:txBody>
          <a:bodyPr>
            <a:normAutofit fontScale="92500"/>
          </a:bodyPr>
          <a:lstStyle/>
          <a:p>
            <a:r>
              <a:rPr lang="nb-NO" u="sng" dirty="0">
                <a:solidFill>
                  <a:schemeClr val="bg1"/>
                </a:solidFill>
              </a:rPr>
              <a:t>Most </a:t>
            </a:r>
            <a:r>
              <a:rPr lang="nb-NO" u="sng" dirty="0" err="1">
                <a:solidFill>
                  <a:schemeClr val="bg1"/>
                </a:solidFill>
              </a:rPr>
              <a:t>important</a:t>
            </a:r>
            <a:r>
              <a:rPr lang="nb-NO" u="sng" dirty="0">
                <a:solidFill>
                  <a:schemeClr val="bg1"/>
                </a:solidFill>
              </a:rPr>
              <a:t> in normal </a:t>
            </a:r>
            <a:r>
              <a:rPr lang="nb-NO" u="sng" dirty="0" err="1">
                <a:solidFill>
                  <a:schemeClr val="bg1"/>
                </a:solidFill>
              </a:rPr>
              <a:t>use</a:t>
            </a:r>
            <a:r>
              <a:rPr lang="nb-NO" u="sng" dirty="0">
                <a:solidFill>
                  <a:schemeClr val="bg1"/>
                </a:solidFill>
              </a:rPr>
              <a:t>:</a:t>
            </a:r>
            <a:br>
              <a:rPr lang="nb-NO" dirty="0">
                <a:solidFill>
                  <a:schemeClr val="bg1"/>
                </a:solidFill>
              </a:rPr>
            </a:br>
            <a:r>
              <a:rPr lang="nb-NO" dirty="0">
                <a:solidFill>
                  <a:schemeClr val="bg1"/>
                </a:solidFill>
              </a:rPr>
              <a:t>1) Start up programs ("</a:t>
            </a:r>
            <a:r>
              <a:rPr lang="nb-NO" dirty="0" err="1">
                <a:solidFill>
                  <a:schemeClr val="bg1"/>
                </a:solidFill>
              </a:rPr>
              <a:t>processes</a:t>
            </a:r>
            <a:r>
              <a:rPr lang="nb-NO" dirty="0">
                <a:solidFill>
                  <a:schemeClr val="bg1"/>
                </a:solidFill>
              </a:rPr>
              <a:t>")</a:t>
            </a:r>
          </a:p>
          <a:p>
            <a:r>
              <a:rPr lang="nb-NO" dirty="0">
                <a:solidFill>
                  <a:schemeClr val="bg1"/>
                </a:solidFill>
              </a:rPr>
              <a:t>2) </a:t>
            </a:r>
            <a:r>
              <a:rPr lang="nb-NO" dirty="0" err="1">
                <a:solidFill>
                  <a:schemeClr val="bg1"/>
                </a:solidFill>
              </a:rPr>
              <a:t>Maneuver</a:t>
            </a:r>
            <a:r>
              <a:rPr lang="nb-NO" dirty="0">
                <a:solidFill>
                  <a:schemeClr val="bg1"/>
                </a:solidFill>
              </a:rPr>
              <a:t> </a:t>
            </a:r>
            <a:r>
              <a:rPr lang="nb-NO" dirty="0" err="1">
                <a:solidFill>
                  <a:schemeClr val="bg1"/>
                </a:solidFill>
              </a:rPr>
              <a:t>around</a:t>
            </a:r>
            <a:r>
              <a:rPr lang="nb-NO" dirty="0">
                <a:solidFill>
                  <a:schemeClr val="bg1"/>
                </a:solidFill>
              </a:rPr>
              <a:t> </a:t>
            </a:r>
            <a:r>
              <a:rPr lang="nb-NO" dirty="0" err="1">
                <a:solidFill>
                  <a:schemeClr val="bg1"/>
                </a:solidFill>
              </a:rPr>
              <a:t>the</a:t>
            </a:r>
            <a:r>
              <a:rPr lang="nb-NO" dirty="0">
                <a:solidFill>
                  <a:schemeClr val="bg1"/>
                </a:solidFill>
              </a:rPr>
              <a:t> file system</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93186"/>
                                        </p:tgtEl>
                                        <p:attrNameLst>
                                          <p:attrName>style.visibility</p:attrName>
                                        </p:attrNameLst>
                                      </p:cBhvr>
                                      <p:to>
                                        <p:strVal val="visible"/>
                                      </p:to>
                                    </p:set>
                                    <p:animEffect transition="in" filter="wipe(down)">
                                      <p:cBhvr>
                                        <p:cTn id="22" dur="580">
                                          <p:stCondLst>
                                            <p:cond delay="0"/>
                                          </p:stCondLst>
                                        </p:cTn>
                                        <p:tgtEl>
                                          <p:spTgt spid="93186"/>
                                        </p:tgtEl>
                                      </p:cBhvr>
                                    </p:animEffect>
                                    <p:anim calcmode="lin" valueType="num">
                                      <p:cBhvr>
                                        <p:cTn id="23" dur="1822" tmFilter="0,0; 0.14,0.36; 0.43,0.73; 0.71,0.91; 1.0,1.0">
                                          <p:stCondLst>
                                            <p:cond delay="0"/>
                                          </p:stCondLst>
                                        </p:cTn>
                                        <p:tgtEl>
                                          <p:spTgt spid="93186"/>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93186"/>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93186"/>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93186"/>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93186"/>
                                        </p:tgtEl>
                                        <p:attrNameLst>
                                          <p:attrName>ppt_y</p:attrName>
                                        </p:attrNameLst>
                                      </p:cBhvr>
                                      <p:tavLst>
                                        <p:tav tm="0" fmla="#ppt_y-sin(pi*$)/81">
                                          <p:val>
                                            <p:fltVal val="0"/>
                                          </p:val>
                                        </p:tav>
                                        <p:tav tm="100000">
                                          <p:val>
                                            <p:fltVal val="1"/>
                                          </p:val>
                                        </p:tav>
                                      </p:tavLst>
                                    </p:anim>
                                    <p:animScale>
                                      <p:cBhvr>
                                        <p:cTn id="28" dur="26">
                                          <p:stCondLst>
                                            <p:cond delay="650"/>
                                          </p:stCondLst>
                                        </p:cTn>
                                        <p:tgtEl>
                                          <p:spTgt spid="93186"/>
                                        </p:tgtEl>
                                      </p:cBhvr>
                                      <p:to x="100000" y="60000"/>
                                    </p:animScale>
                                    <p:animScale>
                                      <p:cBhvr>
                                        <p:cTn id="29" dur="166" decel="50000">
                                          <p:stCondLst>
                                            <p:cond delay="676"/>
                                          </p:stCondLst>
                                        </p:cTn>
                                        <p:tgtEl>
                                          <p:spTgt spid="93186"/>
                                        </p:tgtEl>
                                      </p:cBhvr>
                                      <p:to x="100000" y="100000"/>
                                    </p:animScale>
                                    <p:animScale>
                                      <p:cBhvr>
                                        <p:cTn id="30" dur="26">
                                          <p:stCondLst>
                                            <p:cond delay="1312"/>
                                          </p:stCondLst>
                                        </p:cTn>
                                        <p:tgtEl>
                                          <p:spTgt spid="93186"/>
                                        </p:tgtEl>
                                      </p:cBhvr>
                                      <p:to x="100000" y="80000"/>
                                    </p:animScale>
                                    <p:animScale>
                                      <p:cBhvr>
                                        <p:cTn id="31" dur="166" decel="50000">
                                          <p:stCondLst>
                                            <p:cond delay="1338"/>
                                          </p:stCondLst>
                                        </p:cTn>
                                        <p:tgtEl>
                                          <p:spTgt spid="93186"/>
                                        </p:tgtEl>
                                      </p:cBhvr>
                                      <p:to x="100000" y="100000"/>
                                    </p:animScale>
                                    <p:animScale>
                                      <p:cBhvr>
                                        <p:cTn id="32" dur="26">
                                          <p:stCondLst>
                                            <p:cond delay="1642"/>
                                          </p:stCondLst>
                                        </p:cTn>
                                        <p:tgtEl>
                                          <p:spTgt spid="93186"/>
                                        </p:tgtEl>
                                      </p:cBhvr>
                                      <p:to x="100000" y="90000"/>
                                    </p:animScale>
                                    <p:animScale>
                                      <p:cBhvr>
                                        <p:cTn id="33" dur="166" decel="50000">
                                          <p:stCondLst>
                                            <p:cond delay="1668"/>
                                          </p:stCondLst>
                                        </p:cTn>
                                        <p:tgtEl>
                                          <p:spTgt spid="93186"/>
                                        </p:tgtEl>
                                      </p:cBhvr>
                                      <p:to x="100000" y="100000"/>
                                    </p:animScale>
                                    <p:animScale>
                                      <p:cBhvr>
                                        <p:cTn id="34" dur="26">
                                          <p:stCondLst>
                                            <p:cond delay="1808"/>
                                          </p:stCondLst>
                                        </p:cTn>
                                        <p:tgtEl>
                                          <p:spTgt spid="93186"/>
                                        </p:tgtEl>
                                      </p:cBhvr>
                                      <p:to x="100000" y="95000"/>
                                    </p:animScale>
                                    <p:animScale>
                                      <p:cBhvr>
                                        <p:cTn id="35" dur="166" decel="50000">
                                          <p:stCondLst>
                                            <p:cond delay="1834"/>
                                          </p:stCondLst>
                                        </p:cTn>
                                        <p:tgtEl>
                                          <p:spTgt spid="93186"/>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nodeType="clickEffect">
                                  <p:stCondLst>
                                    <p:cond delay="0"/>
                                  </p:stCondLst>
                                  <p:childTnLst>
                                    <p:set>
                                      <p:cBhvr>
                                        <p:cTn id="39" dur="1" fill="hold">
                                          <p:stCondLst>
                                            <p:cond delay="0"/>
                                          </p:stCondLst>
                                        </p:cTn>
                                        <p:tgtEl>
                                          <p:spTgt spid="93187"/>
                                        </p:tgtEl>
                                        <p:attrNameLst>
                                          <p:attrName>style.visibility</p:attrName>
                                        </p:attrNameLst>
                                      </p:cBhvr>
                                      <p:to>
                                        <p:strVal val="visible"/>
                                      </p:to>
                                    </p:set>
                                    <p:animEffect transition="in" filter="wipe(down)">
                                      <p:cBhvr>
                                        <p:cTn id="40" dur="580">
                                          <p:stCondLst>
                                            <p:cond delay="0"/>
                                          </p:stCondLst>
                                        </p:cTn>
                                        <p:tgtEl>
                                          <p:spTgt spid="93187"/>
                                        </p:tgtEl>
                                      </p:cBhvr>
                                    </p:animEffect>
                                    <p:anim calcmode="lin" valueType="num">
                                      <p:cBhvr>
                                        <p:cTn id="41" dur="1822" tmFilter="0,0; 0.14,0.36; 0.43,0.73; 0.71,0.91; 1.0,1.0">
                                          <p:stCondLst>
                                            <p:cond delay="0"/>
                                          </p:stCondLst>
                                        </p:cTn>
                                        <p:tgtEl>
                                          <p:spTgt spid="93187"/>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93187"/>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93187"/>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93187"/>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93187"/>
                                        </p:tgtEl>
                                        <p:attrNameLst>
                                          <p:attrName>ppt_y</p:attrName>
                                        </p:attrNameLst>
                                      </p:cBhvr>
                                      <p:tavLst>
                                        <p:tav tm="0" fmla="#ppt_y-sin(pi*$)/81">
                                          <p:val>
                                            <p:fltVal val="0"/>
                                          </p:val>
                                        </p:tav>
                                        <p:tav tm="100000">
                                          <p:val>
                                            <p:fltVal val="1"/>
                                          </p:val>
                                        </p:tav>
                                      </p:tavLst>
                                    </p:anim>
                                    <p:animScale>
                                      <p:cBhvr>
                                        <p:cTn id="46" dur="26">
                                          <p:stCondLst>
                                            <p:cond delay="650"/>
                                          </p:stCondLst>
                                        </p:cTn>
                                        <p:tgtEl>
                                          <p:spTgt spid="93187"/>
                                        </p:tgtEl>
                                      </p:cBhvr>
                                      <p:to x="100000" y="60000"/>
                                    </p:animScale>
                                    <p:animScale>
                                      <p:cBhvr>
                                        <p:cTn id="47" dur="166" decel="50000">
                                          <p:stCondLst>
                                            <p:cond delay="676"/>
                                          </p:stCondLst>
                                        </p:cTn>
                                        <p:tgtEl>
                                          <p:spTgt spid="93187"/>
                                        </p:tgtEl>
                                      </p:cBhvr>
                                      <p:to x="100000" y="100000"/>
                                    </p:animScale>
                                    <p:animScale>
                                      <p:cBhvr>
                                        <p:cTn id="48" dur="26">
                                          <p:stCondLst>
                                            <p:cond delay="1312"/>
                                          </p:stCondLst>
                                        </p:cTn>
                                        <p:tgtEl>
                                          <p:spTgt spid="93187"/>
                                        </p:tgtEl>
                                      </p:cBhvr>
                                      <p:to x="100000" y="80000"/>
                                    </p:animScale>
                                    <p:animScale>
                                      <p:cBhvr>
                                        <p:cTn id="49" dur="166" decel="50000">
                                          <p:stCondLst>
                                            <p:cond delay="1338"/>
                                          </p:stCondLst>
                                        </p:cTn>
                                        <p:tgtEl>
                                          <p:spTgt spid="93187"/>
                                        </p:tgtEl>
                                      </p:cBhvr>
                                      <p:to x="100000" y="100000"/>
                                    </p:animScale>
                                    <p:animScale>
                                      <p:cBhvr>
                                        <p:cTn id="50" dur="26">
                                          <p:stCondLst>
                                            <p:cond delay="1642"/>
                                          </p:stCondLst>
                                        </p:cTn>
                                        <p:tgtEl>
                                          <p:spTgt spid="93187"/>
                                        </p:tgtEl>
                                      </p:cBhvr>
                                      <p:to x="100000" y="90000"/>
                                    </p:animScale>
                                    <p:animScale>
                                      <p:cBhvr>
                                        <p:cTn id="51" dur="166" decel="50000">
                                          <p:stCondLst>
                                            <p:cond delay="1668"/>
                                          </p:stCondLst>
                                        </p:cTn>
                                        <p:tgtEl>
                                          <p:spTgt spid="93187"/>
                                        </p:tgtEl>
                                      </p:cBhvr>
                                      <p:to x="100000" y="100000"/>
                                    </p:animScale>
                                    <p:animScale>
                                      <p:cBhvr>
                                        <p:cTn id="52" dur="26">
                                          <p:stCondLst>
                                            <p:cond delay="1808"/>
                                          </p:stCondLst>
                                        </p:cTn>
                                        <p:tgtEl>
                                          <p:spTgt spid="93187"/>
                                        </p:tgtEl>
                                      </p:cBhvr>
                                      <p:to x="100000" y="95000"/>
                                    </p:animScale>
                                    <p:animScale>
                                      <p:cBhvr>
                                        <p:cTn id="53" dur="166" decel="50000">
                                          <p:stCondLst>
                                            <p:cond delay="1834"/>
                                          </p:stCondLst>
                                        </p:cTn>
                                        <p:tgtEl>
                                          <p:spTgt spid="93187"/>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93188"/>
                                        </p:tgtEl>
                                        <p:attrNameLst>
                                          <p:attrName>style.visibility</p:attrName>
                                        </p:attrNameLst>
                                      </p:cBhvr>
                                      <p:to>
                                        <p:strVal val="visible"/>
                                      </p:to>
                                    </p:set>
                                    <p:anim calcmode="lin" valueType="num">
                                      <p:cBhvr additive="base">
                                        <p:cTn id="58" dur="500"/>
                                        <p:tgtEl>
                                          <p:spTgt spid="93188"/>
                                        </p:tgtEl>
                                        <p:attrNameLst>
                                          <p:attrName>ppt_y</p:attrName>
                                        </p:attrNameLst>
                                      </p:cBhvr>
                                      <p:tavLst>
                                        <p:tav tm="0">
                                          <p:val>
                                            <p:strVal val="#ppt_y+#ppt_h*1.125000"/>
                                          </p:val>
                                        </p:tav>
                                        <p:tav tm="100000">
                                          <p:val>
                                            <p:strVal val="#ppt_y"/>
                                          </p:val>
                                        </p:tav>
                                      </p:tavLst>
                                    </p:anim>
                                    <p:animEffect transition="in" filter="wipe(up)">
                                      <p:cBhvr>
                                        <p:cTn id="59" dur="500"/>
                                        <p:tgtEl>
                                          <p:spTgt spid="93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a:t>
            </a:r>
          </a:p>
        </p:txBody>
      </p:sp>
      <p:sp>
        <p:nvSpPr>
          <p:cNvPr id="3" name="Content Placeholder 2"/>
          <p:cNvSpPr>
            <a:spLocks noGrp="1"/>
          </p:cNvSpPr>
          <p:nvPr>
            <p:ph idx="1"/>
          </p:nvPr>
        </p:nvSpPr>
        <p:spPr>
          <a:xfrm>
            <a:off x="1752600" y="1219200"/>
            <a:ext cx="8686800" cy="5562600"/>
          </a:xfrm>
        </p:spPr>
        <p:txBody>
          <a:bodyPr>
            <a:normAutofit/>
          </a:bodyPr>
          <a:lstStyle/>
          <a:p>
            <a:r>
              <a:rPr lang="en-US" dirty="0"/>
              <a:t>GUI</a:t>
            </a:r>
          </a:p>
          <a:p>
            <a:pPr lvl="1"/>
            <a:r>
              <a:rPr lang="en-US" dirty="0"/>
              <a:t>Point and click, drag, double click</a:t>
            </a:r>
          </a:p>
          <a:p>
            <a:pPr lvl="1"/>
            <a:r>
              <a:rPr lang="en-US" dirty="0"/>
              <a:t>Touch screen devices use </a:t>
            </a:r>
            <a:r>
              <a:rPr lang="en-US" dirty="0">
                <a:solidFill>
                  <a:srgbClr val="FF0000"/>
                </a:solidFill>
              </a:rPr>
              <a:t>gesture-based motions (swiping, tapping, pinching, reverse pinching)</a:t>
            </a:r>
          </a:p>
          <a:p>
            <a:r>
              <a:rPr lang="en-US" dirty="0"/>
              <a:t>Command line</a:t>
            </a:r>
          </a:p>
          <a:p>
            <a:pPr lvl="1"/>
            <a:r>
              <a:rPr lang="en-US" dirty="0"/>
              <a:t>Enter commands from a command line prompt</a:t>
            </a:r>
          </a:p>
          <a:p>
            <a:pPr lvl="1"/>
            <a:r>
              <a:rPr lang="en-US" dirty="0"/>
              <a:t>Commands executed by an interpreter</a:t>
            </a:r>
          </a:p>
          <a:p>
            <a:pPr lvl="2"/>
            <a:r>
              <a:rPr lang="en-US" dirty="0"/>
              <a:t>breaks instructions into component parts</a:t>
            </a:r>
          </a:p>
          <a:p>
            <a:pPr lvl="2"/>
            <a:r>
              <a:rPr lang="en-US" dirty="0"/>
              <a:t>converts instructions to machine code and executes them</a:t>
            </a:r>
          </a:p>
          <a:p>
            <a:pPr lvl="2"/>
            <a:r>
              <a:rPr lang="en-US" dirty="0"/>
              <a:t>maintains a “session”</a:t>
            </a:r>
          </a:p>
          <a:p>
            <a:pPr lvl="1"/>
            <a:r>
              <a:rPr lang="en-US" dirty="0"/>
              <a:t>Commands may look cryptic and be hard to learn but offer more power and flexibility</a:t>
            </a:r>
          </a:p>
          <a:p>
            <a:pPr lvl="2"/>
            <a:r>
              <a:rPr lang="en-US" dirty="0"/>
              <a:t>Linux command:  find ~ -name ‘core*’ –</a:t>
            </a:r>
            <a:r>
              <a:rPr lang="en-US" dirty="0">
                <a:solidFill>
                  <a:srgbClr val="FF0000"/>
                </a:solidFill>
              </a:rPr>
              <a:t>exec </a:t>
            </a:r>
            <a:r>
              <a:rPr lang="en-US" dirty="0" err="1">
                <a:solidFill>
                  <a:srgbClr val="FF0000"/>
                </a:solidFill>
              </a:rPr>
              <a:t>rm</a:t>
            </a:r>
            <a:r>
              <a:rPr lang="en-US" dirty="0">
                <a:solidFill>
                  <a:srgbClr val="FF0000"/>
                </a:solidFill>
              </a:rPr>
              <a:t> {} \;</a:t>
            </a:r>
          </a:p>
        </p:txBody>
      </p:sp>
      <p:sp>
        <p:nvSpPr>
          <p:cNvPr id="4" name="Slide Number Placeholder 4">
            <a:extLst>
              <a:ext uri="{FF2B5EF4-FFF2-40B4-BE49-F238E27FC236}">
                <a16:creationId xmlns:a16="http://schemas.microsoft.com/office/drawing/2014/main" id="{EA28A3E6-3F81-27B7-0028-446F986332CB}"/>
              </a:ext>
            </a:extLst>
          </p:cNvPr>
          <p:cNvSpPr>
            <a:spLocks noGrp="1"/>
          </p:cNvSpPr>
          <p:nvPr>
            <p:ph type="sldNum" sz="quarter" idx="12"/>
            <p:custDataLst>
              <p:tags r:id="rId1"/>
            </p:custDataLst>
          </p:nvPr>
        </p:nvSpPr>
        <p:spPr>
          <a:xfrm>
            <a:off x="0" y="-7859"/>
            <a:ext cx="1262407" cy="457200"/>
          </a:xfrm>
          <a:prstGeom prst="rect">
            <a:avLst/>
          </a:prstGeom>
        </p:spPr>
        <p:txBody>
          <a:bodyPr/>
          <a:lstStyle/>
          <a:p>
            <a:pPr>
              <a:defRPr/>
            </a:pPr>
            <a:fld id="{6AF1C8AE-2CDD-414F-82E2-A8C08F8C4BDB}" type="slidenum">
              <a:rPr lang="en-US" smtClean="0"/>
              <a:pPr>
                <a:defRPr/>
              </a:pPr>
              <a:t>43</a:t>
            </a:fld>
            <a:r>
              <a:rPr lang="en-US" dirty="0"/>
              <a:t>/64</a:t>
            </a:r>
          </a:p>
        </p:txBody>
      </p:sp>
    </p:spTree>
    <p:extLst>
      <p:ext uri="{BB962C8B-B14F-4D97-AF65-F5344CB8AC3E}">
        <p14:creationId xmlns:p14="http://schemas.microsoft.com/office/powerpoint/2010/main" val="128740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User </a:t>
            </a:r>
            <a:r>
              <a:rPr lang="nb-NO" dirty="0" err="1"/>
              <a:t>perspective</a:t>
            </a:r>
            <a:r>
              <a:rPr lang="nb-NO" dirty="0"/>
              <a:t>: The </a:t>
            </a:r>
            <a:r>
              <a:rPr lang="nb-NO" dirty="0" err="1"/>
              <a:t>shell</a:t>
            </a:r>
            <a:endParaRPr lang="nb-NO" dirty="0"/>
          </a:p>
        </p:txBody>
      </p:sp>
      <p:sp>
        <p:nvSpPr>
          <p:cNvPr id="3" name="Content Placeholder 2"/>
          <p:cNvSpPr>
            <a:spLocks noGrp="1"/>
          </p:cNvSpPr>
          <p:nvPr>
            <p:ph idx="1"/>
            <p:custDataLst>
              <p:tags r:id="rId3"/>
            </p:custDataLst>
          </p:nvPr>
        </p:nvSpPr>
        <p:spPr>
          <a:xfrm>
            <a:off x="522195" y="1094232"/>
            <a:ext cx="6752663" cy="5256584"/>
          </a:xfrm>
        </p:spPr>
        <p:txBody>
          <a:bodyPr>
            <a:normAutofit fontScale="77500" lnSpcReduction="20000"/>
          </a:bodyPr>
          <a:lstStyle/>
          <a:p>
            <a:r>
              <a:rPr lang="nb-NO" dirty="0"/>
              <a:t>The </a:t>
            </a:r>
            <a:r>
              <a:rPr lang="nb-NO" dirty="0" err="1"/>
              <a:t>user</a:t>
            </a:r>
            <a:r>
              <a:rPr lang="nb-NO" dirty="0"/>
              <a:t> </a:t>
            </a:r>
            <a:r>
              <a:rPr lang="nb-NO" dirty="0" err="1"/>
              <a:t>can</a:t>
            </a:r>
            <a:r>
              <a:rPr lang="nb-NO" dirty="0"/>
              <a:t> order </a:t>
            </a:r>
            <a:r>
              <a:rPr lang="nb-NO" dirty="0" err="1"/>
              <a:t>the</a:t>
            </a:r>
            <a:r>
              <a:rPr lang="nb-NO" dirty="0"/>
              <a:t> OS via </a:t>
            </a:r>
            <a:r>
              <a:rPr lang="nb-NO" dirty="0" err="1"/>
              <a:t>the</a:t>
            </a:r>
            <a:r>
              <a:rPr lang="nb-NO" dirty="0"/>
              <a:t> </a:t>
            </a:r>
            <a:r>
              <a:rPr lang="nb-NO" dirty="0" err="1"/>
              <a:t>shell</a:t>
            </a:r>
            <a:endParaRPr lang="nb-NO" dirty="0"/>
          </a:p>
          <a:p>
            <a:pPr lvl="1"/>
            <a:r>
              <a:rPr lang="nb-NO" dirty="0"/>
              <a:t>Start up programs</a:t>
            </a:r>
          </a:p>
          <a:p>
            <a:pPr lvl="1"/>
            <a:r>
              <a:rPr lang="nb-NO" dirty="0" err="1"/>
              <a:t>Move</a:t>
            </a:r>
            <a:r>
              <a:rPr lang="nb-NO" dirty="0"/>
              <a:t> files</a:t>
            </a:r>
          </a:p>
          <a:p>
            <a:pPr lvl="1"/>
            <a:endParaRPr lang="nb-NO" dirty="0"/>
          </a:p>
          <a:p>
            <a:r>
              <a:rPr lang="nb-NO" dirty="0"/>
              <a:t>Windows</a:t>
            </a:r>
          </a:p>
          <a:p>
            <a:pPr lvl="1"/>
            <a:r>
              <a:rPr lang="nb-NO" dirty="0"/>
              <a:t>Explorer (GUI)</a:t>
            </a:r>
          </a:p>
          <a:p>
            <a:pPr lvl="1"/>
            <a:r>
              <a:rPr lang="nb-NO" dirty="0"/>
              <a:t>Cmd.exe</a:t>
            </a:r>
            <a:r>
              <a:rPr lang="en-US" dirty="0"/>
              <a:t> is the command line for Microsoft Windows operating system, with command-based features. </a:t>
            </a:r>
          </a:p>
          <a:p>
            <a:pPr lvl="1"/>
            <a:r>
              <a:rPr lang="en-US" b="1" dirty="0" err="1"/>
              <a:t>Powershell</a:t>
            </a:r>
            <a:r>
              <a:rPr lang="en-US" b="1" dirty="0"/>
              <a:t> is a task-based command</a:t>
            </a:r>
            <a:r>
              <a:rPr lang="en-US" dirty="0"/>
              <a:t>-line interface, specifically designed for system admins and is based on the </a:t>
            </a:r>
            <a:r>
              <a:rPr lang="en-US" b="1" dirty="0"/>
              <a:t>Windows PowerShell</a:t>
            </a:r>
            <a:r>
              <a:rPr lang="en-US" dirty="0"/>
              <a:t> is still present on the latest versions of Windows 11 and 10, but the latest versions of PowerShell are called </a:t>
            </a:r>
            <a:r>
              <a:rPr lang="en-US" b="1" dirty="0"/>
              <a:t>PowerShell</a:t>
            </a:r>
            <a:r>
              <a:rPr lang="en-US" dirty="0"/>
              <a:t> or </a:t>
            </a:r>
            <a:r>
              <a:rPr lang="en-US" b="1" dirty="0"/>
              <a:t>Microsoft PowerShell</a:t>
            </a:r>
            <a:r>
              <a:rPr lang="en-US" dirty="0"/>
              <a:t>.</a:t>
            </a:r>
          </a:p>
          <a:p>
            <a:r>
              <a:rPr lang="nb-NO" dirty="0"/>
              <a:t>Linux</a:t>
            </a:r>
          </a:p>
          <a:p>
            <a:pPr lvl="1"/>
            <a:r>
              <a:rPr lang="nb-NO" dirty="0"/>
              <a:t>Example: Nautilus (Gnome)</a:t>
            </a:r>
          </a:p>
          <a:p>
            <a:pPr lvl="1"/>
            <a:r>
              <a:rPr lang="en-US" dirty="0"/>
              <a:t>Nautilus, is the official file manager for the GNOME desktop</a:t>
            </a:r>
            <a:endParaRPr lang="nb-NO" dirty="0"/>
          </a:p>
          <a:p>
            <a:pPr lvl="1"/>
            <a:r>
              <a:rPr lang="nb-NO" dirty="0" err="1"/>
              <a:t>Bash</a:t>
            </a:r>
            <a:r>
              <a:rPr lang="nb-NO" dirty="0"/>
              <a:t> </a:t>
            </a:r>
            <a:r>
              <a:rPr lang="en-US" dirty="0"/>
              <a:t>. Net Framework. Bash is a command-line and scripting language for most Unix/Linux-based operating systems.</a:t>
            </a:r>
            <a:endParaRPr lang="nb-NO" dirty="0"/>
          </a:p>
          <a:p>
            <a:pPr marL="457197" lvl="1" indent="0">
              <a:buNone/>
            </a:pPr>
            <a:endParaRPr lang="nb-NO" dirty="0"/>
          </a:p>
          <a:p>
            <a:r>
              <a:rPr lang="nb-NO" dirty="0"/>
              <a:t>OS X</a:t>
            </a:r>
          </a:p>
          <a:p>
            <a:pPr lvl="1"/>
            <a:r>
              <a:rPr lang="nb-NO" dirty="0" err="1"/>
              <a:t>Finder</a:t>
            </a:r>
            <a:r>
              <a:rPr lang="nb-NO" dirty="0"/>
              <a:t> (GUI)</a:t>
            </a:r>
          </a:p>
          <a:p>
            <a:pPr lvl="1"/>
            <a:r>
              <a:rPr lang="nb-NO" dirty="0"/>
              <a:t>bash</a:t>
            </a:r>
          </a:p>
        </p:txBody>
      </p:sp>
      <p:pic>
        <p:nvPicPr>
          <p:cNvPr id="5" name="Picture 6"/>
          <p:cNvPicPr>
            <a:picLocks noChangeAspect="1" noChangeArrowheads="1"/>
          </p:cNvPicPr>
          <p:nvPr>
            <p:custDataLst>
              <p:tags r:id="rId4"/>
            </p:custDataLst>
          </p:nvPr>
        </p:nvPicPr>
        <p:blipFill>
          <a:blip r:embed="rId8" cstate="print"/>
          <a:srcRect/>
          <a:stretch>
            <a:fillRect/>
          </a:stretch>
        </p:blipFill>
        <p:spPr bwMode="auto">
          <a:xfrm>
            <a:off x="7861505" y="697904"/>
            <a:ext cx="2942504" cy="2880320"/>
          </a:xfrm>
          <a:prstGeom prst="rect">
            <a:avLst/>
          </a:prstGeom>
          <a:noFill/>
          <a:ln w="9525">
            <a:noFill/>
            <a:miter lim="800000"/>
            <a:headEnd/>
            <a:tailEnd/>
          </a:ln>
        </p:spPr>
      </p:pic>
      <p:sp>
        <p:nvSpPr>
          <p:cNvPr id="6" name="Slide Number Placeholder 4">
            <a:extLst>
              <a:ext uri="{FF2B5EF4-FFF2-40B4-BE49-F238E27FC236}">
                <a16:creationId xmlns:a16="http://schemas.microsoft.com/office/drawing/2014/main" id="{20F086EE-BA12-456B-A2D5-07F44282F359}"/>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44</a:t>
            </a:fld>
            <a:r>
              <a:rPr lang="en-US" dirty="0"/>
              <a:t>/64</a:t>
            </a:r>
          </a:p>
        </p:txBody>
      </p:sp>
      <p:pic>
        <p:nvPicPr>
          <p:cNvPr id="6146" name="Picture 2">
            <a:extLst>
              <a:ext uri="{FF2B5EF4-FFF2-40B4-BE49-F238E27FC236}">
                <a16:creationId xmlns:a16="http://schemas.microsoft.com/office/drawing/2014/main" id="{0084C49F-B320-AA4F-B1D9-B6A887E979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4858" y="4087488"/>
            <a:ext cx="4529415" cy="24870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anim calcmode="lin" valueType="num">
                                      <p:cBhvr additive="base">
                                        <p:cTn id="11" dur="500"/>
                                        <p:tgtEl>
                                          <p:spTgt spid="6146"/>
                                        </p:tgtEl>
                                        <p:attrNameLst>
                                          <p:attrName>ppt_y</p:attrName>
                                        </p:attrNameLst>
                                      </p:cBhvr>
                                      <p:tavLst>
                                        <p:tav tm="0">
                                          <p:val>
                                            <p:strVal val="#ppt_y+#ppt_h*1.125000"/>
                                          </p:val>
                                        </p:tav>
                                        <p:tav tm="100000">
                                          <p:val>
                                            <p:strVal val="#ppt_y"/>
                                          </p:val>
                                        </p:tav>
                                      </p:tavLst>
                                    </p:anim>
                                    <p:animEffect transition="in" filter="wipe(up)">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custDataLst>
              <p:tags r:id="rId2"/>
            </p:custDataLst>
          </p:nvPr>
        </p:nvSpPr>
        <p:spPr>
          <a:xfrm>
            <a:off x="973449" y="127867"/>
            <a:ext cx="9057456" cy="622948"/>
          </a:xfrm>
        </p:spPr>
        <p:txBody>
          <a:bodyPr>
            <a:normAutofit/>
          </a:bodyPr>
          <a:lstStyle/>
          <a:p>
            <a:r>
              <a:rPr lang="nb-NO" dirty="0"/>
              <a:t>”DOS” (</a:t>
            </a:r>
            <a:r>
              <a:rPr lang="nb-NO" b="1" dirty="0">
                <a:latin typeface="Courier New" panose="02070309020205020404" pitchFamily="49" charset="0"/>
                <a:cs typeface="Courier New" panose="02070309020205020404" pitchFamily="49" charset="0"/>
              </a:rPr>
              <a:t>cmd</a:t>
            </a:r>
            <a:r>
              <a:rPr lang="nb-NO" dirty="0"/>
              <a:t>.exe) – UNIX/OSX (</a:t>
            </a:r>
            <a:r>
              <a:rPr lang="nb-NO" b="1" dirty="0" err="1">
                <a:latin typeface="Courier New" panose="02070309020205020404" pitchFamily="49" charset="0"/>
                <a:cs typeface="Courier New" panose="02070309020205020404" pitchFamily="49" charset="0"/>
              </a:rPr>
              <a:t>bash</a:t>
            </a:r>
            <a:r>
              <a:rPr lang="nb-NO" dirty="0"/>
              <a:t>)</a:t>
            </a:r>
            <a:endParaRPr lang="en-US" dirty="0"/>
          </a:p>
        </p:txBody>
      </p:sp>
      <p:sp>
        <p:nvSpPr>
          <p:cNvPr id="12294" name="Rectangle 3"/>
          <p:cNvSpPr>
            <a:spLocks noGrp="1" noChangeArrowheads="1"/>
          </p:cNvSpPr>
          <p:nvPr>
            <p:ph idx="1"/>
            <p:custDataLst>
              <p:tags r:id="rId3"/>
            </p:custDataLst>
          </p:nvPr>
        </p:nvSpPr>
        <p:spPr>
          <a:xfrm>
            <a:off x="1343472" y="1124744"/>
            <a:ext cx="4392488" cy="5256584"/>
          </a:xfrm>
        </p:spPr>
        <p:txBody>
          <a:bodyPr/>
          <a:lstStyle/>
          <a:p>
            <a:r>
              <a:rPr lang="nb-NO" dirty="0" err="1"/>
              <a:t>Similarities</a:t>
            </a:r>
            <a:r>
              <a:rPr lang="nb-NO" dirty="0"/>
              <a:t>.</a:t>
            </a:r>
          </a:p>
          <a:p>
            <a:pPr lvl="1"/>
            <a:r>
              <a:rPr lang="nb-NO" dirty="0" err="1"/>
              <a:t>Text</a:t>
            </a:r>
            <a:r>
              <a:rPr lang="nb-NO" dirty="0"/>
              <a:t> and </a:t>
            </a:r>
            <a:r>
              <a:rPr lang="nb-NO" dirty="0" err="1">
                <a:solidFill>
                  <a:srgbClr val="FF0000"/>
                </a:solidFill>
              </a:rPr>
              <a:t>command</a:t>
            </a:r>
            <a:r>
              <a:rPr lang="nb-NO" dirty="0"/>
              <a:t> </a:t>
            </a:r>
            <a:r>
              <a:rPr lang="nb-NO" dirty="0" err="1"/>
              <a:t>based</a:t>
            </a:r>
            <a:r>
              <a:rPr lang="nb-NO" dirty="0"/>
              <a:t>.</a:t>
            </a:r>
          </a:p>
          <a:p>
            <a:pPr lvl="1"/>
            <a:r>
              <a:rPr lang="nb-NO" dirty="0" err="1">
                <a:solidFill>
                  <a:srgbClr val="FF0000"/>
                </a:solidFill>
              </a:rPr>
              <a:t>Hierarchical</a:t>
            </a:r>
            <a:r>
              <a:rPr lang="nb-NO" dirty="0">
                <a:solidFill>
                  <a:srgbClr val="FF0000"/>
                </a:solidFill>
              </a:rPr>
              <a:t> file </a:t>
            </a:r>
            <a:r>
              <a:rPr lang="nb-NO" dirty="0" err="1">
                <a:solidFill>
                  <a:srgbClr val="FF0000"/>
                </a:solidFill>
              </a:rPr>
              <a:t>structure</a:t>
            </a:r>
            <a:r>
              <a:rPr lang="nb-NO" dirty="0">
                <a:solidFill>
                  <a:srgbClr val="FF0000"/>
                </a:solidFill>
              </a:rPr>
              <a:t>.</a:t>
            </a:r>
          </a:p>
          <a:p>
            <a:pPr lvl="1"/>
            <a:r>
              <a:rPr lang="nb-NO" dirty="0">
                <a:solidFill>
                  <a:srgbClr val="FF0000"/>
                </a:solidFill>
              </a:rPr>
              <a:t>File access</a:t>
            </a:r>
            <a:r>
              <a:rPr lang="nb-NO" dirty="0"/>
              <a:t> (read, write, ...)</a:t>
            </a:r>
          </a:p>
          <a:p>
            <a:pPr lvl="1"/>
            <a:r>
              <a:rPr lang="nb-NO" dirty="0"/>
              <a:t>Standard I / O </a:t>
            </a:r>
            <a:r>
              <a:rPr lang="nb-NO" dirty="0" err="1"/>
              <a:t>with</a:t>
            </a:r>
            <a:br>
              <a:rPr lang="nb-NO" dirty="0"/>
            </a:br>
            <a:r>
              <a:rPr lang="nb-NO" dirty="0">
                <a:solidFill>
                  <a:srgbClr val="FF0000"/>
                </a:solidFill>
              </a:rPr>
              <a:t>piping</a:t>
            </a:r>
            <a:r>
              <a:rPr lang="nb-NO" dirty="0"/>
              <a:t> (</a:t>
            </a:r>
            <a:r>
              <a:rPr lang="nb-NO" dirty="0">
                <a:latin typeface="Courier New" panose="02070309020205020404" pitchFamily="49" charset="0"/>
                <a:cs typeface="Courier New" panose="02070309020205020404" pitchFamily="49" charset="0"/>
              </a:rPr>
              <a:t>&gt;</a:t>
            </a:r>
            <a:r>
              <a:rPr lang="nb-NO" dirty="0"/>
              <a:t>, </a:t>
            </a:r>
            <a:r>
              <a:rPr lang="nb-NO" dirty="0">
                <a:latin typeface="Courier New" panose="02070309020205020404" pitchFamily="49" charset="0"/>
                <a:cs typeface="Courier New" panose="02070309020205020404" pitchFamily="49" charset="0"/>
              </a:rPr>
              <a:t>&gt;&gt;</a:t>
            </a:r>
            <a:r>
              <a:rPr lang="nb-NO" dirty="0"/>
              <a:t>, </a:t>
            </a:r>
            <a:r>
              <a:rPr lang="nb-NO" dirty="0">
                <a:latin typeface="Courier New" panose="02070309020205020404" pitchFamily="49" charset="0"/>
                <a:cs typeface="Courier New" panose="02070309020205020404" pitchFamily="49" charset="0"/>
              </a:rPr>
              <a:t>&lt;</a:t>
            </a:r>
            <a:r>
              <a:rPr lang="nb-NO" dirty="0"/>
              <a:t>, </a:t>
            </a:r>
            <a:r>
              <a:rPr lang="nb-NO" dirty="0">
                <a:latin typeface="Courier New" panose="02070309020205020404" pitchFamily="49" charset="0"/>
                <a:cs typeface="Courier New" panose="02070309020205020404" pitchFamily="49" charset="0"/>
              </a:rPr>
              <a:t>|</a:t>
            </a:r>
            <a:r>
              <a:rPr lang="nb-NO" dirty="0"/>
              <a:t>)</a:t>
            </a:r>
          </a:p>
          <a:p>
            <a:pPr lvl="1"/>
            <a:endParaRPr lang="en-US" dirty="0"/>
          </a:p>
        </p:txBody>
      </p:sp>
      <p:pic>
        <p:nvPicPr>
          <p:cNvPr id="115714" name="Picture 2"/>
          <p:cNvPicPr>
            <a:picLocks noChangeAspect="1" noChangeArrowheads="1"/>
          </p:cNvPicPr>
          <p:nvPr>
            <p:custDataLst>
              <p:tags r:id="rId4"/>
            </p:custDataLst>
          </p:nvPr>
        </p:nvPicPr>
        <p:blipFill>
          <a:blip r:embed="rId9" cstate="print"/>
          <a:srcRect/>
          <a:stretch>
            <a:fillRect/>
          </a:stretch>
        </p:blipFill>
        <p:spPr bwMode="auto">
          <a:xfrm>
            <a:off x="5910808" y="3645025"/>
            <a:ext cx="5138192" cy="2597021"/>
          </a:xfrm>
          <a:prstGeom prst="rect">
            <a:avLst/>
          </a:prstGeom>
          <a:noFill/>
          <a:ln w="9525">
            <a:noFill/>
            <a:miter lim="800000"/>
            <a:headEnd/>
            <a:tailEnd/>
          </a:ln>
        </p:spPr>
      </p:pic>
      <p:pic>
        <p:nvPicPr>
          <p:cNvPr id="92162" name="Picture 2"/>
          <p:cNvPicPr>
            <a:picLocks noChangeAspect="1" noChangeArrowheads="1"/>
          </p:cNvPicPr>
          <p:nvPr>
            <p:custDataLst>
              <p:tags r:id="rId5"/>
            </p:custDataLst>
          </p:nvPr>
        </p:nvPicPr>
        <p:blipFill>
          <a:blip r:embed="rId10">
            <a:extLst>
              <a:ext uri="{28A0092B-C50C-407E-A947-70E740481C1C}">
                <a14:useLocalDpi xmlns:a14="http://schemas.microsoft.com/office/drawing/2010/main" val="0"/>
              </a:ext>
            </a:extLst>
          </a:blip>
          <a:srcRect/>
          <a:stretch>
            <a:fillRect/>
          </a:stretch>
        </p:blipFill>
        <p:spPr bwMode="auto">
          <a:xfrm>
            <a:off x="6096000" y="980728"/>
            <a:ext cx="4953000" cy="2434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4">
            <a:extLst>
              <a:ext uri="{FF2B5EF4-FFF2-40B4-BE49-F238E27FC236}">
                <a16:creationId xmlns:a16="http://schemas.microsoft.com/office/drawing/2014/main" id="{71A5B961-E809-4559-96E0-BC6DAB89F7A5}"/>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45</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7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custDataLst>
              <p:tags r:id="rId2"/>
            </p:custDataLst>
          </p:nvPr>
        </p:nvSpPr>
        <p:spPr/>
        <p:txBody>
          <a:bodyPr>
            <a:normAutofit/>
          </a:bodyPr>
          <a:lstStyle/>
          <a:p>
            <a:r>
              <a:rPr lang="nb-NO" dirty="0" err="1"/>
              <a:t>Commands</a:t>
            </a:r>
            <a:r>
              <a:rPr lang="nb-NO" dirty="0"/>
              <a:t> CMD </a:t>
            </a:r>
            <a:r>
              <a:rPr lang="nb-NO" dirty="0" err="1"/>
              <a:t>vs</a:t>
            </a:r>
            <a:r>
              <a:rPr lang="nb-NO" dirty="0"/>
              <a:t> BASH</a:t>
            </a:r>
            <a:endParaRPr lang="en-US" dirty="0"/>
          </a:p>
        </p:txBody>
      </p:sp>
      <p:sp>
        <p:nvSpPr>
          <p:cNvPr id="14342" name="Rectangle 3"/>
          <p:cNvSpPr>
            <a:spLocks noGrp="1" noChangeArrowheads="1"/>
          </p:cNvSpPr>
          <p:nvPr>
            <p:ph idx="1"/>
            <p:custDataLst>
              <p:tags r:id="rId3"/>
            </p:custDataLst>
          </p:nvPr>
        </p:nvSpPr>
        <p:spPr>
          <a:xfrm>
            <a:off x="1174492" y="1052736"/>
            <a:ext cx="7873836" cy="4897010"/>
          </a:xfrm>
        </p:spPr>
        <p:txBody>
          <a:bodyPr>
            <a:normAutofit fontScale="92500" lnSpcReduction="20000"/>
          </a:bodyPr>
          <a:lstStyle/>
          <a:p>
            <a:pPr>
              <a:lnSpc>
                <a:spcPct val="80000"/>
              </a:lnSpc>
              <a:buFontTx/>
              <a:buNone/>
            </a:pPr>
            <a:r>
              <a:rPr lang="nb-NO" dirty="0"/>
              <a:t>														</a:t>
            </a:r>
            <a:r>
              <a:rPr lang="nb-NO" u="sng" dirty="0"/>
              <a:t>DOS</a:t>
            </a:r>
            <a:r>
              <a:rPr lang="nb-NO" dirty="0"/>
              <a:t>		</a:t>
            </a:r>
            <a:r>
              <a:rPr lang="nb-NO" u="sng" dirty="0"/>
              <a:t>UNIX</a:t>
            </a:r>
            <a:endParaRPr lang="en-US" u="sng" dirty="0"/>
          </a:p>
          <a:p>
            <a:pPr>
              <a:lnSpc>
                <a:spcPct val="80000"/>
              </a:lnSpc>
            </a:pPr>
            <a:r>
              <a:rPr lang="en-US" sz="2600" dirty="0"/>
              <a:t>display list of files 			</a:t>
            </a:r>
            <a:r>
              <a:rPr lang="en-US" sz="2600" dirty="0">
                <a:latin typeface="Courier New" panose="02070309020205020404" pitchFamily="49" charset="0"/>
                <a:cs typeface="Courier New" panose="02070309020205020404" pitchFamily="49" charset="0"/>
              </a:rPr>
              <a:t>dir		</a:t>
            </a:r>
            <a:r>
              <a:rPr lang="en-US" sz="2600" dirty="0" err="1">
                <a:latin typeface="Courier New" panose="02070309020205020404" pitchFamily="49" charset="0"/>
                <a:cs typeface="Courier New" panose="02070309020205020404" pitchFamily="49" charset="0"/>
              </a:rPr>
              <a:t>ls</a:t>
            </a:r>
            <a:r>
              <a:rPr lang="en-US" sz="2600" dirty="0">
                <a:latin typeface="Courier New" panose="02070309020205020404" pitchFamily="49" charset="0"/>
                <a:cs typeface="Courier New" panose="02070309020205020404" pitchFamily="49" charset="0"/>
              </a:rPr>
              <a:t> </a:t>
            </a:r>
          </a:p>
          <a:p>
            <a:pPr>
              <a:lnSpc>
                <a:spcPct val="80000"/>
              </a:lnSpc>
            </a:pPr>
            <a:r>
              <a:rPr lang="en-US" sz="2600" dirty="0"/>
              <a:t>display contents of file 		</a:t>
            </a:r>
            <a:r>
              <a:rPr lang="en-US" sz="2600" dirty="0">
                <a:latin typeface="Courier New" panose="02070309020205020404" pitchFamily="49" charset="0"/>
                <a:cs typeface="Courier New" panose="02070309020205020404" pitchFamily="49" charset="0"/>
              </a:rPr>
              <a:t>type 		cat </a:t>
            </a:r>
          </a:p>
          <a:p>
            <a:pPr>
              <a:lnSpc>
                <a:spcPct val="80000"/>
              </a:lnSpc>
            </a:pPr>
            <a:r>
              <a:rPr lang="en-US" sz="2600" dirty="0"/>
              <a:t>copy file 				</a:t>
            </a:r>
            <a:r>
              <a:rPr lang="en-US" sz="2600" dirty="0">
                <a:latin typeface="Courier New" panose="02070309020205020404" pitchFamily="49" charset="0"/>
                <a:cs typeface="Courier New" panose="02070309020205020404" pitchFamily="49" charset="0"/>
              </a:rPr>
              <a:t>copy 		cp </a:t>
            </a:r>
          </a:p>
          <a:p>
            <a:pPr>
              <a:lnSpc>
                <a:spcPct val="80000"/>
              </a:lnSpc>
            </a:pPr>
            <a:r>
              <a:rPr lang="en-US" sz="2600" dirty="0"/>
              <a:t>rename file 				</a:t>
            </a:r>
            <a:r>
              <a:rPr lang="en-US" sz="2600" dirty="0">
                <a:latin typeface="Courier New" panose="02070309020205020404" pitchFamily="49" charset="0"/>
                <a:cs typeface="Courier New" panose="02070309020205020404" pitchFamily="49" charset="0"/>
              </a:rPr>
              <a:t>ren 		mv </a:t>
            </a:r>
          </a:p>
          <a:p>
            <a:pPr>
              <a:lnSpc>
                <a:spcPct val="80000"/>
              </a:lnSpc>
            </a:pPr>
            <a:r>
              <a:rPr lang="en-US" sz="2600" dirty="0"/>
              <a:t>delete file 				</a:t>
            </a:r>
            <a:r>
              <a:rPr lang="en-US" sz="2600" dirty="0">
                <a:latin typeface="Courier New" panose="02070309020205020404" pitchFamily="49" charset="0"/>
                <a:cs typeface="Courier New" panose="02070309020205020404" pitchFamily="49" charset="0"/>
              </a:rPr>
              <a:t>del 		rm </a:t>
            </a:r>
          </a:p>
          <a:p>
            <a:pPr>
              <a:lnSpc>
                <a:spcPct val="80000"/>
              </a:lnSpc>
            </a:pPr>
            <a:r>
              <a:rPr lang="en-US" sz="2600" dirty="0"/>
              <a:t>delete directory 			</a:t>
            </a:r>
            <a:r>
              <a:rPr lang="en-US" sz="2600" dirty="0">
                <a:latin typeface="Courier New" panose="02070309020205020404" pitchFamily="49" charset="0"/>
                <a:cs typeface="Courier New" panose="02070309020205020404" pitchFamily="49" charset="0"/>
              </a:rPr>
              <a:t>rd 		</a:t>
            </a:r>
            <a:r>
              <a:rPr lang="en-US" sz="2600" dirty="0" err="1">
                <a:latin typeface="Courier New" panose="02070309020205020404" pitchFamily="49" charset="0"/>
                <a:cs typeface="Courier New" panose="02070309020205020404" pitchFamily="49" charset="0"/>
              </a:rPr>
              <a:t>rmdir</a:t>
            </a:r>
            <a:r>
              <a:rPr lang="en-US" sz="2600" dirty="0">
                <a:latin typeface="Courier New" panose="02070309020205020404" pitchFamily="49" charset="0"/>
                <a:cs typeface="Courier New" panose="02070309020205020404" pitchFamily="49" charset="0"/>
              </a:rPr>
              <a:t> </a:t>
            </a:r>
          </a:p>
          <a:p>
            <a:pPr>
              <a:lnSpc>
                <a:spcPct val="80000"/>
              </a:lnSpc>
            </a:pPr>
            <a:r>
              <a:rPr lang="en-US" sz="2600" dirty="0"/>
              <a:t>find string		 		</a:t>
            </a:r>
            <a:r>
              <a:rPr lang="en-US" sz="2600" dirty="0">
                <a:latin typeface="Courier New" panose="02070309020205020404" pitchFamily="49" charset="0"/>
                <a:cs typeface="Courier New" panose="02070309020205020404" pitchFamily="49" charset="0"/>
              </a:rPr>
              <a:t>find 		grep </a:t>
            </a:r>
          </a:p>
          <a:p>
            <a:pPr>
              <a:lnSpc>
                <a:spcPct val="80000"/>
              </a:lnSpc>
            </a:pPr>
            <a:r>
              <a:rPr lang="en-US" sz="2600" dirty="0"/>
              <a:t>create directory 			</a:t>
            </a:r>
            <a:r>
              <a:rPr lang="en-US" sz="2600" dirty="0">
                <a:latin typeface="Courier New" panose="02070309020205020404" pitchFamily="49" charset="0"/>
                <a:cs typeface="Courier New" panose="02070309020205020404" pitchFamily="49" charset="0"/>
              </a:rPr>
              <a:t>md 		</a:t>
            </a:r>
            <a:r>
              <a:rPr lang="en-US" sz="2600" dirty="0" err="1">
                <a:latin typeface="Courier New" panose="02070309020205020404" pitchFamily="49" charset="0"/>
                <a:cs typeface="Courier New" panose="02070309020205020404" pitchFamily="49" charset="0"/>
              </a:rPr>
              <a:t>mkdir</a:t>
            </a:r>
            <a:r>
              <a:rPr lang="en-US" sz="2600" dirty="0">
                <a:latin typeface="Courier New" panose="02070309020205020404" pitchFamily="49" charset="0"/>
                <a:cs typeface="Courier New" panose="02070309020205020404" pitchFamily="49" charset="0"/>
              </a:rPr>
              <a:t> </a:t>
            </a:r>
          </a:p>
          <a:p>
            <a:pPr>
              <a:lnSpc>
                <a:spcPct val="80000"/>
              </a:lnSpc>
            </a:pPr>
            <a:r>
              <a:rPr lang="en-US" sz="2600" dirty="0"/>
              <a:t>change working directory 	</a:t>
            </a:r>
            <a:r>
              <a:rPr lang="en-US" sz="2600" dirty="0">
                <a:latin typeface="Courier New" panose="02070309020205020404" pitchFamily="49" charset="0"/>
                <a:cs typeface="Courier New" panose="02070309020205020404" pitchFamily="49" charset="0"/>
              </a:rPr>
              <a:t>cd 		cd </a:t>
            </a:r>
          </a:p>
          <a:p>
            <a:pPr>
              <a:lnSpc>
                <a:spcPct val="80000"/>
              </a:lnSpc>
            </a:pPr>
            <a:r>
              <a:rPr lang="en-US" sz="2600" dirty="0"/>
              <a:t>get help 				</a:t>
            </a:r>
            <a:r>
              <a:rPr lang="en-US" sz="2600" dirty="0">
                <a:latin typeface="Courier New" panose="02070309020205020404" pitchFamily="49" charset="0"/>
                <a:cs typeface="Courier New" panose="02070309020205020404" pitchFamily="49" charset="0"/>
              </a:rPr>
              <a:t>help 		man </a:t>
            </a:r>
          </a:p>
          <a:p>
            <a:pPr>
              <a:lnSpc>
                <a:spcPct val="80000"/>
              </a:lnSpc>
            </a:pPr>
            <a:r>
              <a:rPr lang="en-US" sz="2600" dirty="0"/>
              <a:t>print file 				</a:t>
            </a:r>
            <a:r>
              <a:rPr lang="en-US" sz="2600" dirty="0">
                <a:latin typeface="Courier New" panose="02070309020205020404" pitchFamily="49" charset="0"/>
                <a:cs typeface="Courier New" panose="02070309020205020404" pitchFamily="49" charset="0"/>
              </a:rPr>
              <a:t>print 	</a:t>
            </a:r>
            <a:r>
              <a:rPr lang="en-US" sz="2600" dirty="0" err="1">
                <a:latin typeface="Courier New" panose="02070309020205020404" pitchFamily="49" charset="0"/>
                <a:cs typeface="Courier New" panose="02070309020205020404" pitchFamily="49" charset="0"/>
              </a:rPr>
              <a:t>lpr</a:t>
            </a:r>
            <a:endParaRPr lang="en-US" sz="2600" dirty="0">
              <a:latin typeface="Courier New" panose="02070309020205020404" pitchFamily="49" charset="0"/>
              <a:cs typeface="Courier New" panose="02070309020205020404" pitchFamily="49" charset="0"/>
            </a:endParaRPr>
          </a:p>
          <a:p>
            <a:pPr>
              <a:lnSpc>
                <a:spcPct val="80000"/>
              </a:lnSpc>
            </a:pPr>
            <a:r>
              <a:rPr lang="en-US" sz="2600" dirty="0"/>
              <a:t>Change permissions		</a:t>
            </a:r>
            <a:r>
              <a:rPr lang="en-US" sz="2600" dirty="0">
                <a:latin typeface="Courier New" panose="02070309020205020404" pitchFamily="49" charset="0"/>
                <a:cs typeface="Courier New" panose="02070309020205020404" pitchFamily="49" charset="0"/>
              </a:rPr>
              <a:t>attrib	chmod</a:t>
            </a:r>
          </a:p>
        </p:txBody>
      </p:sp>
      <p:sp>
        <p:nvSpPr>
          <p:cNvPr id="5" name="Slide Number Placeholder 4">
            <a:extLst>
              <a:ext uri="{FF2B5EF4-FFF2-40B4-BE49-F238E27FC236}">
                <a16:creationId xmlns:a16="http://schemas.microsoft.com/office/drawing/2014/main" id="{90052C8B-60DC-4013-8EB1-79B8A622F9F6}"/>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46</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4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34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4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34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34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34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3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Commands</a:t>
            </a:r>
            <a:r>
              <a:rPr lang="nb-NO" dirty="0"/>
              <a:t> and </a:t>
            </a:r>
            <a:r>
              <a:rPr lang="nb-NO" dirty="0" err="1">
                <a:solidFill>
                  <a:srgbClr val="FF0000"/>
                </a:solidFill>
              </a:rPr>
              <a:t>flags</a:t>
            </a:r>
            <a:endParaRPr lang="nb-NO" dirty="0">
              <a:solidFill>
                <a:srgbClr val="FF0000"/>
              </a:solidFill>
            </a:endParaRPr>
          </a:p>
        </p:txBody>
      </p:sp>
      <p:sp>
        <p:nvSpPr>
          <p:cNvPr id="3" name="Content Placeholder 2"/>
          <p:cNvSpPr>
            <a:spLocks noGrp="1"/>
          </p:cNvSpPr>
          <p:nvPr>
            <p:ph idx="1"/>
            <p:custDataLst>
              <p:tags r:id="rId3"/>
            </p:custDataLst>
          </p:nvPr>
        </p:nvSpPr>
        <p:spPr/>
        <p:txBody>
          <a:bodyPr/>
          <a:lstStyle/>
          <a:p>
            <a:r>
              <a:rPr lang="nb-NO" dirty="0"/>
              <a:t>How a command behavior can be modified by setting different flags.</a:t>
            </a:r>
          </a:p>
          <a:p>
            <a:pPr lvl="1"/>
            <a:r>
              <a:rPr lang="nb-NO" dirty="0"/>
              <a:t>placed directly or after a flag marker (</a:t>
            </a:r>
            <a:r>
              <a:rPr lang="nb-NO" b="1" dirty="0"/>
              <a:t>/</a:t>
            </a:r>
            <a:r>
              <a:rPr lang="nb-NO" dirty="0"/>
              <a:t>, </a:t>
            </a:r>
            <a:r>
              <a:rPr lang="nb-NO" b="1" dirty="0"/>
              <a:t>-</a:t>
            </a:r>
            <a:r>
              <a:rPr lang="nb-NO" dirty="0"/>
              <a:t>, </a:t>
            </a:r>
            <a:r>
              <a:rPr lang="nb-NO" b="1" dirty="0"/>
              <a:t>--</a:t>
            </a:r>
            <a:r>
              <a:rPr lang="nb-NO" dirty="0"/>
              <a:t>)</a:t>
            </a:r>
          </a:p>
          <a:p>
            <a:pPr lvl="1">
              <a:buNone/>
            </a:pPr>
            <a:r>
              <a:rPr lang="nb-NO" dirty="0"/>
              <a:t>	</a:t>
            </a:r>
            <a:r>
              <a:rPr lang="nb-NO" dirty="0" err="1">
                <a:latin typeface="Courier New" pitchFamily="49" charset="0"/>
                <a:cs typeface="Courier New" pitchFamily="49" charset="0"/>
              </a:rPr>
              <a:t>dir</a:t>
            </a:r>
            <a:r>
              <a:rPr lang="nb-NO" dirty="0">
                <a:latin typeface="Courier New" pitchFamily="49" charset="0"/>
                <a:cs typeface="Courier New" pitchFamily="49" charset="0"/>
              </a:rPr>
              <a:t> /?</a:t>
            </a:r>
            <a:br>
              <a:rPr lang="nb-NO" dirty="0">
                <a:latin typeface="Courier New" pitchFamily="49" charset="0"/>
                <a:cs typeface="Courier New" pitchFamily="49" charset="0"/>
              </a:rPr>
            </a:br>
            <a:r>
              <a:rPr lang="nb-NO" dirty="0" err="1">
                <a:latin typeface="Courier New" pitchFamily="49" charset="0"/>
                <a:cs typeface="Courier New" pitchFamily="49" charset="0"/>
              </a:rPr>
              <a:t>ls</a:t>
            </a:r>
            <a:r>
              <a:rPr lang="nb-NO" dirty="0">
                <a:latin typeface="Courier New" pitchFamily="49" charset="0"/>
                <a:cs typeface="Courier New" pitchFamily="49" charset="0"/>
              </a:rPr>
              <a:t> –la</a:t>
            </a:r>
            <a:br>
              <a:rPr lang="nb-NO" dirty="0">
                <a:latin typeface="Courier New" pitchFamily="49" charset="0"/>
                <a:cs typeface="Courier New" pitchFamily="49" charset="0"/>
              </a:rPr>
            </a:br>
            <a:r>
              <a:rPr lang="nb-NO" dirty="0" err="1">
                <a:latin typeface="Courier New" pitchFamily="49" charset="0"/>
                <a:cs typeface="Courier New" pitchFamily="49" charset="0"/>
              </a:rPr>
              <a:t>ps</a:t>
            </a:r>
            <a:r>
              <a:rPr lang="nb-NO" dirty="0">
                <a:latin typeface="Courier New" pitchFamily="49" charset="0"/>
                <a:cs typeface="Courier New" pitchFamily="49" charset="0"/>
              </a:rPr>
              <a:t> aux</a:t>
            </a:r>
          </a:p>
          <a:p>
            <a:pPr lvl="1">
              <a:buNone/>
            </a:pPr>
            <a:endParaRPr lang="nb-NO" dirty="0"/>
          </a:p>
          <a:p>
            <a:pPr marL="0" indent="0">
              <a:buNone/>
            </a:pPr>
            <a:br>
              <a:rPr lang="nb-NO" dirty="0"/>
            </a:br>
            <a:r>
              <a:rPr lang="nb-NO" dirty="0"/>
              <a:t> </a:t>
            </a:r>
          </a:p>
        </p:txBody>
      </p:sp>
      <p:sp>
        <p:nvSpPr>
          <p:cNvPr id="5" name="Slide Number Placeholder 4">
            <a:extLst>
              <a:ext uri="{FF2B5EF4-FFF2-40B4-BE49-F238E27FC236}">
                <a16:creationId xmlns:a16="http://schemas.microsoft.com/office/drawing/2014/main" id="{475A0526-C96D-494B-B00B-DEA4A9D9EEEA}"/>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47</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62407" y="346646"/>
            <a:ext cx="10278569" cy="634082"/>
          </a:xfrm>
        </p:spPr>
        <p:txBody>
          <a:bodyPr>
            <a:normAutofit/>
          </a:bodyPr>
          <a:lstStyle/>
          <a:p>
            <a:r>
              <a:rPr lang="nb-NO" dirty="0" err="1"/>
              <a:t>Commands</a:t>
            </a:r>
            <a:r>
              <a:rPr lang="nb-NO" dirty="0"/>
              <a:t> and </a:t>
            </a:r>
            <a:r>
              <a:rPr lang="nb-NO" dirty="0" err="1"/>
              <a:t>redirection</a:t>
            </a:r>
            <a:endParaRPr lang="nb-NO" dirty="0"/>
          </a:p>
        </p:txBody>
      </p:sp>
      <p:sp>
        <p:nvSpPr>
          <p:cNvPr id="3" name="Content Placeholder 2"/>
          <p:cNvSpPr>
            <a:spLocks noGrp="1"/>
          </p:cNvSpPr>
          <p:nvPr>
            <p:ph idx="1"/>
            <p:custDataLst>
              <p:tags r:id="rId3"/>
            </p:custDataLst>
          </p:nvPr>
        </p:nvSpPr>
        <p:spPr>
          <a:xfrm>
            <a:off x="1638300" y="980728"/>
            <a:ext cx="8915400" cy="5400600"/>
          </a:xfrm>
        </p:spPr>
        <p:txBody>
          <a:bodyPr>
            <a:normAutofit fontScale="77500" lnSpcReduction="20000"/>
          </a:bodyPr>
          <a:lstStyle/>
          <a:p>
            <a:r>
              <a:rPr lang="nb-NO" dirty="0" err="1"/>
              <a:t>Usually</a:t>
            </a:r>
            <a:r>
              <a:rPr lang="nb-NO" dirty="0"/>
              <a:t> </a:t>
            </a:r>
            <a:r>
              <a:rPr lang="nb-NO" dirty="0" err="1"/>
              <a:t>the</a:t>
            </a:r>
            <a:r>
              <a:rPr lang="nb-NO" dirty="0"/>
              <a:t> output is to </a:t>
            </a:r>
            <a:r>
              <a:rPr lang="nb-NO" dirty="0" err="1"/>
              <a:t>the</a:t>
            </a:r>
            <a:r>
              <a:rPr lang="nb-NO" dirty="0"/>
              <a:t> monitor (</a:t>
            </a:r>
            <a:r>
              <a:rPr lang="nb-NO" dirty="0" err="1"/>
              <a:t>console</a:t>
            </a:r>
            <a:r>
              <a:rPr lang="nb-NO" dirty="0"/>
              <a:t>), </a:t>
            </a:r>
            <a:r>
              <a:rPr lang="nb-NO" dirty="0" err="1"/>
              <a:t>but</a:t>
            </a:r>
            <a:r>
              <a:rPr lang="nb-NO" dirty="0"/>
              <a:t> in </a:t>
            </a:r>
            <a:r>
              <a:rPr lang="nb-NO" dirty="0" err="1"/>
              <a:t>addition</a:t>
            </a:r>
            <a:r>
              <a:rPr lang="nb-NO" dirty="0"/>
              <a:t> </a:t>
            </a:r>
            <a:r>
              <a:rPr lang="nb-NO" dirty="0" err="1"/>
              <a:t>you</a:t>
            </a:r>
            <a:r>
              <a:rPr lang="nb-NO" dirty="0"/>
              <a:t> have </a:t>
            </a:r>
            <a:r>
              <a:rPr lang="nb-NO" dirty="0" err="1"/>
              <a:t>some</a:t>
            </a:r>
            <a:r>
              <a:rPr lang="nb-NO" dirty="0"/>
              <a:t> standard </a:t>
            </a:r>
            <a:r>
              <a:rPr lang="nb-NO" dirty="0" err="1"/>
              <a:t>redirection</a:t>
            </a:r>
            <a:r>
              <a:rPr lang="nb-NO" dirty="0"/>
              <a:t> operators.</a:t>
            </a:r>
          </a:p>
          <a:p>
            <a:endParaRPr lang="nb-NO" dirty="0"/>
          </a:p>
          <a:p>
            <a:pPr marL="0" indent="0">
              <a:buNone/>
            </a:pPr>
            <a:r>
              <a:rPr lang="nb-NO" sz="5100" b="1" dirty="0">
                <a:solidFill>
                  <a:srgbClr val="FF0000"/>
                </a:solidFill>
                <a:latin typeface="Courier New" pitchFamily="49" charset="0"/>
                <a:cs typeface="Courier New" pitchFamily="49" charset="0"/>
              </a:rPr>
              <a:t>&gt;</a:t>
            </a:r>
          </a:p>
          <a:p>
            <a:pPr lvl="1"/>
            <a:r>
              <a:rPr lang="nb-NO" dirty="0"/>
              <a:t>Writes output </a:t>
            </a:r>
            <a:r>
              <a:rPr lang="nb-NO" dirty="0" err="1"/>
              <a:t>into</a:t>
            </a:r>
            <a:r>
              <a:rPr lang="nb-NO" dirty="0"/>
              <a:t> a file.</a:t>
            </a:r>
          </a:p>
          <a:p>
            <a:pPr lvl="1"/>
            <a:r>
              <a:rPr lang="nb-NO" dirty="0"/>
              <a:t>Ex:</a:t>
            </a:r>
          </a:p>
          <a:p>
            <a:pPr lvl="1"/>
            <a:r>
              <a:rPr lang="nb-NO" dirty="0" err="1">
                <a:latin typeface="Courier New" pitchFamily="49" charset="0"/>
                <a:cs typeface="Courier New" pitchFamily="49" charset="0"/>
              </a:rPr>
              <a:t>dir</a:t>
            </a:r>
            <a:r>
              <a:rPr lang="nb-NO" dirty="0">
                <a:latin typeface="Courier New" pitchFamily="49" charset="0"/>
                <a:cs typeface="Courier New" pitchFamily="49" charset="0"/>
              </a:rPr>
              <a:t> &gt; katalog.txt</a:t>
            </a:r>
            <a:r>
              <a:rPr lang="nb-NO" dirty="0"/>
              <a:t>, or</a:t>
            </a:r>
            <a:br>
              <a:rPr lang="nb-NO" dirty="0"/>
            </a:br>
            <a:r>
              <a:rPr lang="nb-NO" dirty="0">
                <a:latin typeface="Courier New" pitchFamily="49" charset="0"/>
                <a:cs typeface="Courier New" pitchFamily="49" charset="0"/>
              </a:rPr>
              <a:t>ls –la &gt; directorylist</a:t>
            </a:r>
          </a:p>
          <a:p>
            <a:pPr marL="0" indent="0">
              <a:buNone/>
            </a:pPr>
            <a:r>
              <a:rPr lang="nb-NO" sz="5100" b="1" dirty="0">
                <a:solidFill>
                  <a:srgbClr val="FF0000"/>
                </a:solidFill>
                <a:latin typeface="Courier New" pitchFamily="49" charset="0"/>
                <a:cs typeface="Courier New" pitchFamily="49" charset="0"/>
              </a:rPr>
              <a:t>&gt;&gt;</a:t>
            </a:r>
          </a:p>
          <a:p>
            <a:pPr lvl="1"/>
            <a:r>
              <a:rPr lang="nb-NO" dirty="0"/>
              <a:t>Writes output at </a:t>
            </a:r>
            <a:r>
              <a:rPr lang="nb-NO" b="1" dirty="0" err="1"/>
              <a:t>the</a:t>
            </a:r>
            <a:r>
              <a:rPr lang="nb-NO" b="1" dirty="0"/>
              <a:t> end </a:t>
            </a:r>
            <a:r>
              <a:rPr lang="nb-NO" dirty="0" err="1"/>
              <a:t>of</a:t>
            </a:r>
            <a:r>
              <a:rPr lang="nb-NO" dirty="0"/>
              <a:t> a file.</a:t>
            </a:r>
          </a:p>
          <a:p>
            <a:pPr marL="0" indent="0">
              <a:buNone/>
            </a:pPr>
            <a:r>
              <a:rPr lang="nb-NO" sz="5100" b="1" dirty="0">
                <a:solidFill>
                  <a:srgbClr val="FF0000"/>
                </a:solidFill>
                <a:latin typeface="Courier New" pitchFamily="49" charset="0"/>
                <a:cs typeface="Courier New" pitchFamily="49" charset="0"/>
              </a:rPr>
              <a:t>&lt;</a:t>
            </a:r>
          </a:p>
          <a:p>
            <a:pPr lvl="1"/>
            <a:r>
              <a:rPr lang="nb-NO" dirty="0" err="1"/>
              <a:t>Takes</a:t>
            </a:r>
            <a:r>
              <a:rPr lang="nb-NO" dirty="0"/>
              <a:t> </a:t>
            </a:r>
            <a:r>
              <a:rPr lang="nb-NO" dirty="0" err="1"/>
              <a:t>the</a:t>
            </a:r>
            <a:r>
              <a:rPr lang="nb-NO" dirty="0"/>
              <a:t> </a:t>
            </a:r>
            <a:r>
              <a:rPr lang="nb-NO" b="1" dirty="0" err="1"/>
              <a:t>contents</a:t>
            </a:r>
            <a:r>
              <a:rPr lang="nb-NO" dirty="0"/>
              <a:t> </a:t>
            </a:r>
            <a:r>
              <a:rPr lang="nb-NO" dirty="0" err="1"/>
              <a:t>of</a:t>
            </a:r>
            <a:r>
              <a:rPr lang="nb-NO" dirty="0"/>
              <a:t> a file and </a:t>
            </a:r>
            <a:r>
              <a:rPr lang="nb-NO" dirty="0" err="1"/>
              <a:t>uses</a:t>
            </a:r>
            <a:r>
              <a:rPr lang="nb-NO" dirty="0"/>
              <a:t> it as arguments to </a:t>
            </a:r>
            <a:r>
              <a:rPr lang="nb-NO" dirty="0" err="1"/>
              <a:t>the</a:t>
            </a:r>
            <a:r>
              <a:rPr lang="nb-NO" dirty="0"/>
              <a:t> </a:t>
            </a:r>
            <a:r>
              <a:rPr lang="nb-NO" dirty="0" err="1"/>
              <a:t>command</a:t>
            </a:r>
            <a:r>
              <a:rPr lang="nb-NO" dirty="0"/>
              <a:t>.</a:t>
            </a:r>
          </a:p>
          <a:p>
            <a:pPr marL="0" indent="0">
              <a:buNone/>
            </a:pPr>
            <a:r>
              <a:rPr lang="nb-NO" sz="5100" b="1" dirty="0">
                <a:solidFill>
                  <a:srgbClr val="FF0000"/>
                </a:solidFill>
                <a:latin typeface="Courier New" pitchFamily="49" charset="0"/>
                <a:cs typeface="Courier New" pitchFamily="49" charset="0"/>
              </a:rPr>
              <a:t>|</a:t>
            </a:r>
          </a:p>
          <a:p>
            <a:pPr lvl="1"/>
            <a:r>
              <a:rPr lang="nb-NO" dirty="0" err="1"/>
              <a:t>Takes</a:t>
            </a:r>
            <a:r>
              <a:rPr lang="nb-NO" dirty="0"/>
              <a:t> output from </a:t>
            </a:r>
            <a:r>
              <a:rPr lang="nb-NO" dirty="0" err="1"/>
              <a:t>one</a:t>
            </a:r>
            <a:r>
              <a:rPr lang="nb-NO" dirty="0"/>
              <a:t> </a:t>
            </a:r>
            <a:r>
              <a:rPr lang="nb-NO" dirty="0" err="1"/>
              <a:t>command</a:t>
            </a:r>
            <a:r>
              <a:rPr lang="nb-NO" dirty="0"/>
              <a:t> and delivers it as input to </a:t>
            </a:r>
            <a:r>
              <a:rPr lang="nb-NO" dirty="0" err="1"/>
              <a:t>the</a:t>
            </a:r>
            <a:r>
              <a:rPr lang="nb-NO" dirty="0"/>
              <a:t> </a:t>
            </a:r>
            <a:r>
              <a:rPr lang="nb-NO" dirty="0" err="1"/>
              <a:t>next</a:t>
            </a:r>
            <a:r>
              <a:rPr lang="nb-NO" dirty="0"/>
              <a:t> </a:t>
            </a:r>
            <a:r>
              <a:rPr lang="nb-NO" dirty="0" err="1"/>
              <a:t>command</a:t>
            </a:r>
            <a:r>
              <a:rPr lang="nb-NO" dirty="0"/>
              <a:t>.</a:t>
            </a:r>
          </a:p>
          <a:p>
            <a:pPr lvl="1"/>
            <a:r>
              <a:rPr lang="nb-NO" dirty="0"/>
              <a:t>Ex: </a:t>
            </a:r>
            <a:r>
              <a:rPr lang="nb-NO" dirty="0" err="1">
                <a:latin typeface="Courier New" pitchFamily="49" charset="0"/>
                <a:cs typeface="Courier New" pitchFamily="49" charset="0"/>
              </a:rPr>
              <a:t>dir</a:t>
            </a:r>
            <a:r>
              <a:rPr lang="nb-NO" dirty="0">
                <a:latin typeface="Courier New" pitchFamily="49" charset="0"/>
                <a:cs typeface="Courier New" pitchFamily="49" charset="0"/>
              </a:rPr>
              <a:t> | sort /R | more</a:t>
            </a:r>
            <a:br>
              <a:rPr lang="nb-NO" dirty="0">
                <a:latin typeface="Courier New" pitchFamily="49" charset="0"/>
                <a:cs typeface="Courier New" pitchFamily="49" charset="0"/>
              </a:rPr>
            </a:br>
            <a:r>
              <a:rPr lang="nb-NO" dirty="0" err="1">
                <a:latin typeface="Courier New" pitchFamily="49" charset="0"/>
                <a:cs typeface="Courier New" pitchFamily="49" charset="0"/>
              </a:rPr>
              <a:t>ps</a:t>
            </a:r>
            <a:r>
              <a:rPr lang="nb-NO" dirty="0">
                <a:latin typeface="Courier New" pitchFamily="49" charset="0"/>
                <a:cs typeface="Courier New" pitchFamily="49" charset="0"/>
              </a:rPr>
              <a:t> aux | grep </a:t>
            </a:r>
            <a:r>
              <a:rPr lang="nb-NO" dirty="0" err="1">
                <a:latin typeface="Courier New" pitchFamily="49" charset="0"/>
                <a:cs typeface="Courier New" pitchFamily="49" charset="0"/>
              </a:rPr>
              <a:t>blistog</a:t>
            </a:r>
            <a:r>
              <a:rPr lang="nb-NO" dirty="0">
                <a:latin typeface="Courier New" pitchFamily="49" charset="0"/>
                <a:cs typeface="Courier New" pitchFamily="49" charset="0"/>
              </a:rPr>
              <a:t> | wc </a:t>
            </a:r>
          </a:p>
          <a:p>
            <a:pPr lvl="1"/>
            <a:r>
              <a:rPr lang="nb-NO" sz="3800" dirty="0">
                <a:latin typeface="Broadway" pitchFamily="82" charset="0"/>
                <a:cs typeface="Courier New" pitchFamily="49" charset="0"/>
              </a:rPr>
              <a:t>«pipe»</a:t>
            </a:r>
            <a:endParaRPr lang="nb-NO" dirty="0">
              <a:latin typeface="Broadway" pitchFamily="82" charset="0"/>
              <a:cs typeface="Courier New" pitchFamily="49" charset="0"/>
            </a:endParaRPr>
          </a:p>
          <a:p>
            <a:pPr lvl="1"/>
            <a:endParaRPr lang="nb-NO" dirty="0"/>
          </a:p>
        </p:txBody>
      </p:sp>
      <p:sp>
        <p:nvSpPr>
          <p:cNvPr id="5" name="Slide Number Placeholder 4">
            <a:extLst>
              <a:ext uri="{FF2B5EF4-FFF2-40B4-BE49-F238E27FC236}">
                <a16:creationId xmlns:a16="http://schemas.microsoft.com/office/drawing/2014/main" id="{31F15F3C-8584-407A-A5E7-51ABF654F3D5}"/>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48</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4" end="4"/>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6" end="6"/>
                                            </p:tx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8" end="8"/>
                                            </p:tx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p:tgtEl>
                                          <p:spTgt spid="3">
                                            <p:txEl>
                                              <p:pRg st="10" end="10"/>
                                            </p:txEl>
                                          </p:spTgt>
                                        </p:tgtEl>
                                        <p:attrNameLst>
                                          <p:attrName>ppt_y</p:attrName>
                                        </p:attrNameLst>
                                      </p:cBhvr>
                                      <p:tavLst>
                                        <p:tav tm="0">
                                          <p:val>
                                            <p:strVal val="#ppt_y+#ppt_h*1.125000"/>
                                          </p:val>
                                        </p:tav>
                                        <p:tav tm="100000">
                                          <p:val>
                                            <p:strVal val="#ppt_y"/>
                                          </p:val>
                                        </p:tav>
                                      </p:tavLst>
                                    </p:anim>
                                    <p:animEffect transition="in" filter="wipe(up)">
                                      <p:cBhvr>
                                        <p:cTn id="52" dur="500"/>
                                        <p:tgtEl>
                                          <p:spTgt spid="3">
                                            <p:txEl>
                                              <p:pRg st="10" end="10"/>
                                            </p:txEl>
                                          </p:spTgt>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p:tgtEl>
                                          <p:spTgt spid="3">
                                            <p:txEl>
                                              <p:pRg st="11" end="11"/>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11" end="11"/>
                                            </p:txEl>
                                          </p:spTgt>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p:tgtEl>
                                          <p:spTgt spid="3">
                                            <p:txEl>
                                              <p:pRg st="12" end="12"/>
                                            </p:txEl>
                                          </p:spTgt>
                                        </p:tgtEl>
                                        <p:attrNameLst>
                                          <p:attrName>ppt_y</p:attrName>
                                        </p:attrNameLst>
                                      </p:cBhvr>
                                      <p:tavLst>
                                        <p:tav tm="0">
                                          <p:val>
                                            <p:strVal val="#ppt_y+#ppt_h*1.125000"/>
                                          </p:val>
                                        </p:tav>
                                        <p:tav tm="100000">
                                          <p:val>
                                            <p:strVal val="#ppt_y"/>
                                          </p:val>
                                        </p:tav>
                                      </p:tavLst>
                                    </p:anim>
                                    <p:animEffect transition="in" filter="wipe(up)">
                                      <p:cBhvr>
                                        <p:cTn id="60" dur="500"/>
                                        <p:tgtEl>
                                          <p:spTgt spid="3">
                                            <p:txEl>
                                              <p:pRg st="12" end="12"/>
                                            </p:txEl>
                                          </p:spTgt>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 calcmode="lin" valueType="num">
                                      <p:cBhvr additive="base">
                                        <p:cTn id="63" dur="500"/>
                                        <p:tgtEl>
                                          <p:spTgt spid="3">
                                            <p:txEl>
                                              <p:pRg st="13" end="13"/>
                                            </p:txEl>
                                          </p:spTgt>
                                        </p:tgtEl>
                                        <p:attrNameLst>
                                          <p:attrName>ppt_y</p:attrName>
                                        </p:attrNameLst>
                                      </p:cBhvr>
                                      <p:tavLst>
                                        <p:tav tm="0">
                                          <p:val>
                                            <p:strVal val="#ppt_y+#ppt_h*1.125000"/>
                                          </p:val>
                                        </p:tav>
                                        <p:tav tm="100000">
                                          <p:val>
                                            <p:strVal val="#ppt_y"/>
                                          </p:val>
                                        </p:tav>
                                      </p:tavLst>
                                    </p:anim>
                                    <p:animEffect transition="in" filter="wipe(up)">
                                      <p:cBhvr>
                                        <p:cTn id="6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b="1" dirty="0">
                <a:solidFill>
                  <a:srgbClr val="FF0000"/>
                </a:solidFill>
              </a:rPr>
              <a:t>Signals</a:t>
            </a:r>
          </a:p>
        </p:txBody>
      </p:sp>
      <p:sp>
        <p:nvSpPr>
          <p:cNvPr id="3" name="Content Placeholder 2"/>
          <p:cNvSpPr>
            <a:spLocks noGrp="1"/>
          </p:cNvSpPr>
          <p:nvPr>
            <p:ph idx="1"/>
            <p:custDataLst>
              <p:tags r:id="rId3"/>
            </p:custDataLst>
          </p:nvPr>
        </p:nvSpPr>
        <p:spPr/>
        <p:txBody>
          <a:bodyPr/>
          <a:lstStyle/>
          <a:p>
            <a:r>
              <a:rPr lang="nb-NO" dirty="0"/>
              <a:t>Under both Windows and Linux / OSX, you can in the CLI shell (command line interface) give signals to the OS with a few keyboard shortcuts.</a:t>
            </a:r>
          </a:p>
          <a:p>
            <a:pPr lvl="1"/>
            <a:r>
              <a:rPr lang="nb-NO" dirty="0" err="1">
                <a:latin typeface="Courier New" panose="02070309020205020404" pitchFamily="49" charset="0"/>
                <a:cs typeface="Courier New" panose="02070309020205020404" pitchFamily="49" charset="0"/>
              </a:rPr>
              <a:t>Ctrl</a:t>
            </a:r>
            <a:r>
              <a:rPr lang="nb-NO" dirty="0">
                <a:latin typeface="Courier New" panose="02070309020205020404" pitchFamily="49" charset="0"/>
                <a:cs typeface="Courier New" panose="02070309020205020404" pitchFamily="49" charset="0"/>
              </a:rPr>
              <a:t>-C</a:t>
            </a:r>
            <a:r>
              <a:rPr lang="nb-NO" dirty="0"/>
              <a:t>		</a:t>
            </a:r>
            <a:r>
              <a:rPr lang="nb-NO" dirty="0" err="1"/>
              <a:t>Abortion</a:t>
            </a:r>
            <a:r>
              <a:rPr lang="nb-NO" dirty="0"/>
              <a:t> </a:t>
            </a:r>
            <a:r>
              <a:rPr lang="nb-NO" dirty="0" err="1"/>
              <a:t>running</a:t>
            </a:r>
            <a:r>
              <a:rPr lang="nb-NO" dirty="0"/>
              <a:t> </a:t>
            </a:r>
            <a:r>
              <a:rPr lang="nb-NO" dirty="0" err="1"/>
              <a:t>process</a:t>
            </a:r>
            <a:r>
              <a:rPr lang="nb-NO" dirty="0"/>
              <a:t>.</a:t>
            </a:r>
          </a:p>
          <a:p>
            <a:pPr lvl="1"/>
            <a:r>
              <a:rPr lang="nb-NO" dirty="0" err="1">
                <a:latin typeface="Courier New" panose="02070309020205020404" pitchFamily="49" charset="0"/>
                <a:cs typeface="Courier New" panose="02070309020205020404" pitchFamily="49" charset="0"/>
              </a:rPr>
              <a:t>Ctrl</a:t>
            </a:r>
            <a:r>
              <a:rPr lang="nb-NO" dirty="0">
                <a:latin typeface="Courier New" panose="02070309020205020404" pitchFamily="49" charset="0"/>
                <a:cs typeface="Courier New" panose="02070309020205020404" pitchFamily="49" charset="0"/>
              </a:rPr>
              <a:t>-D	</a:t>
            </a:r>
            <a:r>
              <a:rPr lang="nb-NO" dirty="0"/>
              <a:t>	End </a:t>
            </a:r>
            <a:r>
              <a:rPr lang="nb-NO" dirty="0" err="1"/>
              <a:t>of</a:t>
            </a:r>
            <a:r>
              <a:rPr lang="nb-NO" dirty="0"/>
              <a:t> file (EOF)</a:t>
            </a:r>
          </a:p>
          <a:p>
            <a:pPr lvl="1"/>
            <a:r>
              <a:rPr lang="nb-NO" dirty="0" err="1">
                <a:latin typeface="Courier New" panose="02070309020205020404" pitchFamily="49" charset="0"/>
                <a:cs typeface="Courier New" panose="02070309020205020404" pitchFamily="49" charset="0"/>
              </a:rPr>
              <a:t>Ctrl</a:t>
            </a:r>
            <a:r>
              <a:rPr lang="nb-NO" dirty="0">
                <a:latin typeface="Courier New" panose="02070309020205020404" pitchFamily="49" charset="0"/>
                <a:cs typeface="Courier New" panose="02070309020205020404" pitchFamily="49" charset="0"/>
              </a:rPr>
              <a:t>-Z</a:t>
            </a:r>
            <a:r>
              <a:rPr lang="nb-NO" dirty="0"/>
              <a:t>		</a:t>
            </a:r>
            <a:r>
              <a:rPr lang="nb-NO" dirty="0" err="1"/>
              <a:t>Put</a:t>
            </a:r>
            <a:r>
              <a:rPr lang="nb-NO" dirty="0"/>
              <a:t> </a:t>
            </a:r>
            <a:r>
              <a:rPr lang="nb-NO" dirty="0" err="1"/>
              <a:t>running</a:t>
            </a:r>
            <a:r>
              <a:rPr lang="nb-NO" dirty="0"/>
              <a:t> </a:t>
            </a:r>
            <a:r>
              <a:rPr lang="nb-NO" dirty="0" err="1"/>
              <a:t>process</a:t>
            </a:r>
            <a:r>
              <a:rPr lang="nb-NO" dirty="0"/>
              <a:t> to </a:t>
            </a:r>
            <a:r>
              <a:rPr lang="nb-NO" dirty="0" err="1"/>
              <a:t>sleep</a:t>
            </a:r>
            <a:endParaRPr lang="nb-NO" dirty="0"/>
          </a:p>
          <a:p>
            <a:pPr lvl="1"/>
            <a:r>
              <a:rPr lang="nb-NO" dirty="0"/>
              <a:t>Etc.</a:t>
            </a:r>
          </a:p>
        </p:txBody>
      </p:sp>
      <p:sp>
        <p:nvSpPr>
          <p:cNvPr id="5" name="Slide Number Placeholder 4">
            <a:extLst>
              <a:ext uri="{FF2B5EF4-FFF2-40B4-BE49-F238E27FC236}">
                <a16:creationId xmlns:a16="http://schemas.microsoft.com/office/drawing/2014/main" id="{FF4192BA-546C-422F-B340-F1E59C3C693B}"/>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49</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C4BB-54E2-154B-8119-1CBFC125B98A}"/>
              </a:ext>
            </a:extLst>
          </p:cNvPr>
          <p:cNvSpPr>
            <a:spLocks noGrp="1"/>
          </p:cNvSpPr>
          <p:nvPr>
            <p:ph type="title"/>
          </p:nvPr>
        </p:nvSpPr>
        <p:spPr/>
        <p:txBody>
          <a:bodyPr/>
          <a:lstStyle/>
          <a:p>
            <a:r>
              <a:rPr lang="en-US" dirty="0"/>
              <a:t>Booting</a:t>
            </a:r>
            <a:endParaRPr lang="en-NO" dirty="0"/>
          </a:p>
        </p:txBody>
      </p:sp>
      <p:sp>
        <p:nvSpPr>
          <p:cNvPr id="3" name="Content Placeholder 2">
            <a:extLst>
              <a:ext uri="{FF2B5EF4-FFF2-40B4-BE49-F238E27FC236}">
                <a16:creationId xmlns:a16="http://schemas.microsoft.com/office/drawing/2014/main" id="{38B8FB52-FD90-8540-89DC-1E13B0184CDB}"/>
              </a:ext>
            </a:extLst>
          </p:cNvPr>
          <p:cNvSpPr>
            <a:spLocks noGrp="1"/>
          </p:cNvSpPr>
          <p:nvPr>
            <p:ph idx="1"/>
          </p:nvPr>
        </p:nvSpPr>
        <p:spPr/>
        <p:txBody>
          <a:bodyPr/>
          <a:lstStyle/>
          <a:p>
            <a:r>
              <a:rPr lang="en-US" dirty="0"/>
              <a:t>Main memory (DRAM, SRAM) is volatile</a:t>
            </a:r>
          </a:p>
          <a:p>
            <a:pPr lvl="1"/>
            <a:r>
              <a:rPr lang="en-US" dirty="0"/>
              <a:t>Turn off the power, lose the contents</a:t>
            </a:r>
          </a:p>
          <a:p>
            <a:pPr lvl="1"/>
            <a:r>
              <a:rPr lang="en-US" dirty="0"/>
              <a:t>Turn on the power, memory is empty</a:t>
            </a:r>
          </a:p>
          <a:p>
            <a:r>
              <a:rPr lang="en-US" dirty="0"/>
              <a:t>We need the OS to be loaded and running in memory to load and run programs</a:t>
            </a:r>
          </a:p>
          <a:p>
            <a:r>
              <a:rPr lang="en-US" dirty="0"/>
              <a:t>If you turn your computer on, how do we get the OS loaded into memory and running?</a:t>
            </a:r>
          </a:p>
          <a:p>
            <a:pPr lvl="1"/>
            <a:r>
              <a:rPr lang="en-US" dirty="0"/>
              <a:t>We need a process – booting</a:t>
            </a:r>
          </a:p>
          <a:p>
            <a:pPr lvl="1"/>
            <a:r>
              <a:rPr lang="en-US" dirty="0"/>
              <a:t>The boot process (or portions of it) are stored in ROM (non-volatile memory)</a:t>
            </a:r>
          </a:p>
          <a:p>
            <a:endParaRPr lang="en-NO" dirty="0"/>
          </a:p>
        </p:txBody>
      </p:sp>
      <p:sp>
        <p:nvSpPr>
          <p:cNvPr id="4" name="Footer Placeholder 3">
            <a:extLst>
              <a:ext uri="{FF2B5EF4-FFF2-40B4-BE49-F238E27FC236}">
                <a16:creationId xmlns:a16="http://schemas.microsoft.com/office/drawing/2014/main" id="{1042BD7C-0298-A74F-9AD7-A6627CCF247B}"/>
              </a:ext>
            </a:extLst>
          </p:cNvPr>
          <p:cNvSpPr>
            <a:spLocks noGrp="1"/>
          </p:cNvSpPr>
          <p:nvPr>
            <p:ph type="ftr" sz="quarter" idx="11"/>
          </p:nvPr>
        </p:nvSpPr>
        <p:spPr/>
        <p:txBody>
          <a:bodyPr/>
          <a:lstStyle/>
          <a:p>
            <a:endParaRPr lang="nb-NO" dirty="0"/>
          </a:p>
        </p:txBody>
      </p:sp>
      <p:sp>
        <p:nvSpPr>
          <p:cNvPr id="5" name="Slide Number Placeholder 4">
            <a:extLst>
              <a:ext uri="{FF2B5EF4-FFF2-40B4-BE49-F238E27FC236}">
                <a16:creationId xmlns:a16="http://schemas.microsoft.com/office/drawing/2014/main" id="{23AA7B7C-EBCA-6146-A811-12219C6ED1EE}"/>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5</a:t>
            </a:fld>
            <a:r>
              <a:rPr lang="en-US"/>
              <a:t>/64</a:t>
            </a:r>
            <a:endParaRPr lang="en-US" dirty="0"/>
          </a:p>
        </p:txBody>
      </p:sp>
    </p:spTree>
    <p:extLst>
      <p:ext uri="{BB962C8B-B14F-4D97-AF65-F5344CB8AC3E}">
        <p14:creationId xmlns:p14="http://schemas.microsoft.com/office/powerpoint/2010/main" val="280535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Why</a:t>
            </a:r>
            <a:r>
              <a:rPr lang="nb-NO" dirty="0"/>
              <a:t> </a:t>
            </a:r>
            <a:r>
              <a:rPr lang="nb-NO" dirty="0" err="1"/>
              <a:t>use</a:t>
            </a:r>
            <a:r>
              <a:rPr lang="nb-NO" dirty="0"/>
              <a:t> </a:t>
            </a:r>
            <a:r>
              <a:rPr lang="nb-NO" dirty="0" err="1"/>
              <a:t>command</a:t>
            </a:r>
            <a:r>
              <a:rPr lang="nb-NO" dirty="0"/>
              <a:t> </a:t>
            </a:r>
            <a:r>
              <a:rPr lang="nb-NO" dirty="0" err="1"/>
              <a:t>shell</a:t>
            </a:r>
            <a:r>
              <a:rPr lang="nb-NO" dirty="0"/>
              <a:t>?</a:t>
            </a:r>
          </a:p>
        </p:txBody>
      </p:sp>
      <p:sp>
        <p:nvSpPr>
          <p:cNvPr id="3" name="Content Placeholder 2"/>
          <p:cNvSpPr>
            <a:spLocks noGrp="1"/>
          </p:cNvSpPr>
          <p:nvPr>
            <p:ph idx="1"/>
            <p:custDataLst>
              <p:tags r:id="rId3"/>
            </p:custDataLst>
          </p:nvPr>
        </p:nvSpPr>
        <p:spPr/>
        <p:txBody>
          <a:bodyPr>
            <a:normAutofit/>
          </a:bodyPr>
          <a:lstStyle/>
          <a:p>
            <a:r>
              <a:rPr lang="nb-NO" dirty="0"/>
              <a:t>GUI is </a:t>
            </a:r>
            <a:r>
              <a:rPr lang="nb-NO" dirty="0" err="1"/>
              <a:t>excellent</a:t>
            </a:r>
            <a:r>
              <a:rPr lang="nb-NO" dirty="0"/>
              <a:t> for "</a:t>
            </a:r>
            <a:r>
              <a:rPr lang="nb-NO" dirty="0" err="1"/>
              <a:t>point</a:t>
            </a:r>
            <a:r>
              <a:rPr lang="nb-NO" dirty="0"/>
              <a:t>, drag, </a:t>
            </a:r>
            <a:r>
              <a:rPr lang="nb-NO" dirty="0" err="1"/>
              <a:t>click</a:t>
            </a:r>
            <a:r>
              <a:rPr lang="nb-NO" dirty="0"/>
              <a:t>" </a:t>
            </a:r>
            <a:r>
              <a:rPr lang="nb-NO" dirty="0" err="1"/>
              <a:t>tasks</a:t>
            </a:r>
            <a:r>
              <a:rPr lang="nb-NO" dirty="0"/>
              <a:t>.</a:t>
            </a:r>
          </a:p>
          <a:p>
            <a:pPr lvl="1"/>
            <a:r>
              <a:rPr lang="nb-NO" dirty="0"/>
              <a:t>Bad for e.g. </a:t>
            </a:r>
            <a:r>
              <a:rPr lang="nb-NO" dirty="0" err="1"/>
              <a:t>automation</a:t>
            </a:r>
            <a:r>
              <a:rPr lang="nb-NO" dirty="0"/>
              <a:t> due to </a:t>
            </a:r>
            <a:r>
              <a:rPr lang="nb-NO" b="1" dirty="0" err="1"/>
              <a:t>poor</a:t>
            </a:r>
            <a:r>
              <a:rPr lang="nb-NO" b="1" dirty="0"/>
              <a:t> </a:t>
            </a:r>
            <a:r>
              <a:rPr lang="nb-NO" b="1" dirty="0" err="1"/>
              <a:t>semantics</a:t>
            </a:r>
            <a:endParaRPr lang="nb-NO" b="1" dirty="0"/>
          </a:p>
          <a:p>
            <a:pPr lvl="1"/>
            <a:r>
              <a:rPr lang="nb-NO" dirty="0" err="1"/>
              <a:t>Command</a:t>
            </a:r>
            <a:r>
              <a:rPr lang="nb-NO" dirty="0"/>
              <a:t> </a:t>
            </a:r>
            <a:r>
              <a:rPr lang="nb-NO" dirty="0" err="1"/>
              <a:t>shells</a:t>
            </a:r>
            <a:r>
              <a:rPr lang="nb-NO" dirty="0"/>
              <a:t> </a:t>
            </a:r>
            <a:r>
              <a:rPr lang="nb-NO" dirty="0" err="1"/>
              <a:t>usually</a:t>
            </a:r>
            <a:r>
              <a:rPr lang="nb-NO" dirty="0"/>
              <a:t> offer a </a:t>
            </a:r>
            <a:r>
              <a:rPr lang="nb-NO" dirty="0" err="1"/>
              <a:t>complete</a:t>
            </a:r>
            <a:r>
              <a:rPr lang="nb-NO" dirty="0"/>
              <a:t> </a:t>
            </a:r>
            <a:r>
              <a:rPr lang="nb-NO" dirty="0" err="1"/>
              <a:t>programming</a:t>
            </a:r>
            <a:r>
              <a:rPr lang="nb-NO" dirty="0"/>
              <a:t> </a:t>
            </a:r>
            <a:r>
              <a:rPr lang="nb-NO" dirty="0" err="1"/>
              <a:t>language</a:t>
            </a:r>
            <a:r>
              <a:rPr lang="nb-NO" dirty="0"/>
              <a:t> (</a:t>
            </a:r>
            <a:r>
              <a:rPr lang="nb-NO" dirty="0" err="1"/>
              <a:t>called</a:t>
            </a:r>
            <a:r>
              <a:rPr lang="nb-NO" dirty="0"/>
              <a:t> batch / </a:t>
            </a:r>
            <a:r>
              <a:rPr lang="nb-NO" dirty="0" err="1"/>
              <a:t>bash</a:t>
            </a:r>
            <a:r>
              <a:rPr lang="nb-NO" dirty="0"/>
              <a:t>).</a:t>
            </a:r>
          </a:p>
          <a:p>
            <a:r>
              <a:rPr lang="nb-NO" dirty="0"/>
              <a:t>Servers</a:t>
            </a:r>
          </a:p>
          <a:p>
            <a:pPr lvl="1"/>
            <a:r>
              <a:rPr lang="nb-NO" dirty="0"/>
              <a:t>Most web server runs Apache </a:t>
            </a:r>
            <a:r>
              <a:rPr lang="nb-NO" dirty="0" err="1"/>
              <a:t>on</a:t>
            </a:r>
            <a:r>
              <a:rPr lang="nb-NO" dirty="0"/>
              <a:t> Linux, and is not </a:t>
            </a:r>
            <a:r>
              <a:rPr lang="nb-NO" dirty="0" err="1"/>
              <a:t>set</a:t>
            </a:r>
            <a:r>
              <a:rPr lang="nb-NO" dirty="0"/>
              <a:t> up </a:t>
            </a:r>
            <a:r>
              <a:rPr lang="nb-NO" dirty="0" err="1"/>
              <a:t>with</a:t>
            </a:r>
            <a:r>
              <a:rPr lang="nb-NO" dirty="0"/>
              <a:t> GUI as it </a:t>
            </a:r>
            <a:r>
              <a:rPr lang="nb-NO" dirty="0" err="1"/>
              <a:t>would</a:t>
            </a:r>
            <a:r>
              <a:rPr lang="nb-NO" dirty="0"/>
              <a:t> be </a:t>
            </a:r>
            <a:r>
              <a:rPr lang="nb-NO" dirty="0" err="1"/>
              <a:t>poor</a:t>
            </a:r>
            <a:r>
              <a:rPr lang="nb-NO" dirty="0"/>
              <a:t> </a:t>
            </a:r>
            <a:r>
              <a:rPr lang="nb-NO" dirty="0" err="1"/>
              <a:t>resource</a:t>
            </a:r>
            <a:r>
              <a:rPr lang="nb-NO" dirty="0"/>
              <a:t> </a:t>
            </a:r>
            <a:r>
              <a:rPr lang="nb-NO" dirty="0" err="1"/>
              <a:t>use</a:t>
            </a:r>
            <a:r>
              <a:rPr lang="nb-NO" dirty="0"/>
              <a:t>.</a:t>
            </a:r>
          </a:p>
          <a:p>
            <a:pPr lvl="1"/>
            <a:r>
              <a:rPr lang="nb-NO" dirty="0"/>
              <a:t>Microsoft has </a:t>
            </a:r>
            <a:r>
              <a:rPr lang="nb-NO" dirty="0" err="1"/>
              <a:t>also</a:t>
            </a:r>
            <a:r>
              <a:rPr lang="nb-NO" dirty="0"/>
              <a:t> </a:t>
            </a:r>
            <a:r>
              <a:rPr lang="nb-NO" dirty="0" err="1"/>
              <a:t>started</a:t>
            </a:r>
            <a:r>
              <a:rPr lang="nb-NO" dirty="0"/>
              <a:t> to </a:t>
            </a:r>
            <a:r>
              <a:rPr lang="nb-NO" dirty="0" err="1"/>
              <a:t>focus</a:t>
            </a:r>
            <a:r>
              <a:rPr lang="nb-NO" dirty="0"/>
              <a:t> more </a:t>
            </a:r>
            <a:r>
              <a:rPr lang="nb-NO" dirty="0" err="1"/>
              <a:t>on</a:t>
            </a:r>
            <a:r>
              <a:rPr lang="nb-NO" dirty="0"/>
              <a:t> </a:t>
            </a:r>
            <a:r>
              <a:rPr lang="nb-NO" dirty="0" err="1"/>
              <a:t>shell</a:t>
            </a:r>
            <a:r>
              <a:rPr lang="nb-NO" dirty="0"/>
              <a:t> </a:t>
            </a:r>
            <a:r>
              <a:rPr lang="nb-NO" dirty="0" err="1"/>
              <a:t>than</a:t>
            </a:r>
            <a:r>
              <a:rPr lang="nb-NO" dirty="0"/>
              <a:t> GUI for servers .. (</a:t>
            </a:r>
            <a:r>
              <a:rPr lang="nb-NO" dirty="0" err="1"/>
              <a:t>Powershell</a:t>
            </a:r>
            <a:r>
              <a:rPr lang="nb-NO" dirty="0"/>
              <a:t>)</a:t>
            </a:r>
          </a:p>
        </p:txBody>
      </p:sp>
      <p:sp>
        <p:nvSpPr>
          <p:cNvPr id="5" name="Slide Number Placeholder 4">
            <a:extLst>
              <a:ext uri="{FF2B5EF4-FFF2-40B4-BE49-F238E27FC236}">
                <a16:creationId xmlns:a16="http://schemas.microsoft.com/office/drawing/2014/main" id="{03510AFA-AF0B-4115-B2A7-78E5CCCF4804}"/>
              </a:ext>
            </a:extLst>
          </p:cNvPr>
          <p:cNvSpPr>
            <a:spLocks noGrp="1"/>
          </p:cNvSpPr>
          <p:nvPr>
            <p:ph type="sldNum" sz="quarter" idx="12"/>
            <p:custDataLst>
              <p:tags r:id="rId4"/>
            </p:custDataLst>
          </p:nvPr>
        </p:nvSpPr>
        <p:spPr>
          <a:xfrm>
            <a:off x="60615" y="0"/>
            <a:ext cx="1262407" cy="457200"/>
          </a:xfrm>
          <a:prstGeom prst="rect">
            <a:avLst/>
          </a:prstGeom>
        </p:spPr>
        <p:txBody>
          <a:bodyPr/>
          <a:lstStyle/>
          <a:p>
            <a:pPr>
              <a:defRPr/>
            </a:pPr>
            <a:fld id="{6AF1C8AE-2CDD-414F-82E2-A8C08F8C4BDB}" type="slidenum">
              <a:rPr lang="en-US" smtClean="0"/>
              <a:pPr>
                <a:defRPr/>
              </a:pPr>
              <a:t>50</a:t>
            </a:fld>
            <a:r>
              <a:rPr lang="en-US" dirty="0"/>
              <a:t>/64</a:t>
            </a:r>
          </a:p>
        </p:txBody>
      </p:sp>
    </p:spTree>
    <p:custDataLst>
      <p:tags r:id="rId1"/>
    </p:custDataLst>
    <p:extLst>
      <p:ext uri="{BB962C8B-B14F-4D97-AF65-F5344CB8AC3E}">
        <p14:creationId xmlns:p14="http://schemas.microsoft.com/office/powerpoint/2010/main" val="2717608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6121-7E65-204F-84D7-4E2D3A0C882F}"/>
              </a:ext>
            </a:extLst>
          </p:cNvPr>
          <p:cNvSpPr>
            <a:spLocks noGrp="1"/>
          </p:cNvSpPr>
          <p:nvPr>
            <p:ph type="ctrTitle"/>
          </p:nvPr>
        </p:nvSpPr>
        <p:spPr/>
        <p:txBody>
          <a:bodyPr/>
          <a:lstStyle/>
          <a:p>
            <a:r>
              <a:rPr lang="nb-NO" dirty="0"/>
              <a:t>File management</a:t>
            </a:r>
            <a:endParaRPr lang="en-NO" dirty="0"/>
          </a:p>
        </p:txBody>
      </p:sp>
      <p:sp>
        <p:nvSpPr>
          <p:cNvPr id="3" name="Subtitle 2">
            <a:extLst>
              <a:ext uri="{FF2B5EF4-FFF2-40B4-BE49-F238E27FC236}">
                <a16:creationId xmlns:a16="http://schemas.microsoft.com/office/drawing/2014/main" id="{76DE0208-1300-364F-9B7C-6E43DD6ED25E}"/>
              </a:ext>
            </a:extLst>
          </p:cNvPr>
          <p:cNvSpPr>
            <a:spLocks noGrp="1"/>
          </p:cNvSpPr>
          <p:nvPr>
            <p:ph type="subTitle" idx="1"/>
          </p:nvPr>
        </p:nvSpPr>
        <p:spPr/>
        <p:txBody>
          <a:bodyPr/>
          <a:lstStyle/>
          <a:p>
            <a:endParaRPr lang="en-NO"/>
          </a:p>
        </p:txBody>
      </p:sp>
    </p:spTree>
    <p:extLst>
      <p:ext uri="{BB962C8B-B14F-4D97-AF65-F5344CB8AC3E}">
        <p14:creationId xmlns:p14="http://schemas.microsoft.com/office/powerpoint/2010/main" val="353284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ChangeArrowheads="1"/>
          </p:cNvSpPr>
          <p:nvPr>
            <p:ph type="title"/>
            <p:custDataLst>
              <p:tags r:id="rId2"/>
            </p:custDataLst>
          </p:nvPr>
        </p:nvSpPr>
        <p:spPr/>
        <p:txBody>
          <a:bodyPr>
            <a:normAutofit/>
          </a:bodyPr>
          <a:lstStyle/>
          <a:p>
            <a:r>
              <a:rPr lang="nb-NO" dirty="0"/>
              <a:t>Operating system files</a:t>
            </a:r>
          </a:p>
        </p:txBody>
      </p:sp>
      <p:sp>
        <p:nvSpPr>
          <p:cNvPr id="36870" name="Rectangle 3"/>
          <p:cNvSpPr>
            <a:spLocks noGrp="1" noChangeArrowheads="1"/>
          </p:cNvSpPr>
          <p:nvPr>
            <p:ph idx="1"/>
            <p:custDataLst>
              <p:tags r:id="rId3"/>
            </p:custDataLst>
          </p:nvPr>
        </p:nvSpPr>
        <p:spPr/>
        <p:txBody>
          <a:bodyPr/>
          <a:lstStyle/>
          <a:p>
            <a:r>
              <a:rPr lang="nb-NO" dirty="0"/>
              <a:t>Data </a:t>
            </a:r>
            <a:r>
              <a:rPr lang="nb-NO" dirty="0" err="1"/>
              <a:t>stored</a:t>
            </a:r>
            <a:r>
              <a:rPr lang="nb-NO" dirty="0"/>
              <a:t> in a </a:t>
            </a:r>
            <a:r>
              <a:rPr lang="nb-NO" dirty="0" err="1"/>
              <a:t>memory</a:t>
            </a:r>
            <a:r>
              <a:rPr lang="nb-NO" dirty="0"/>
              <a:t> </a:t>
            </a:r>
            <a:r>
              <a:rPr lang="nb-NO" dirty="0" err="1"/>
              <a:t>disappears</a:t>
            </a:r>
            <a:r>
              <a:rPr lang="nb-NO" dirty="0"/>
              <a:t> </a:t>
            </a:r>
            <a:r>
              <a:rPr lang="nb-NO" dirty="0" err="1"/>
              <a:t>when</a:t>
            </a:r>
            <a:r>
              <a:rPr lang="nb-NO" dirty="0"/>
              <a:t> </a:t>
            </a:r>
            <a:r>
              <a:rPr lang="nb-NO" dirty="0" err="1"/>
              <a:t>the</a:t>
            </a:r>
            <a:r>
              <a:rPr lang="nb-NO" dirty="0"/>
              <a:t> </a:t>
            </a:r>
            <a:r>
              <a:rPr lang="nb-NO" dirty="0" err="1"/>
              <a:t>power</a:t>
            </a:r>
            <a:r>
              <a:rPr lang="nb-NO" dirty="0"/>
              <a:t> is </a:t>
            </a:r>
            <a:r>
              <a:rPr lang="nb-NO" dirty="0" err="1"/>
              <a:t>turned</a:t>
            </a:r>
            <a:r>
              <a:rPr lang="nb-NO" dirty="0"/>
              <a:t> </a:t>
            </a:r>
            <a:r>
              <a:rPr lang="nb-NO" dirty="0" err="1"/>
              <a:t>off</a:t>
            </a:r>
            <a:endParaRPr lang="nb-NO" dirty="0"/>
          </a:p>
          <a:p>
            <a:r>
              <a:rPr lang="nb-NO" dirty="0"/>
              <a:t>Data </a:t>
            </a:r>
            <a:r>
              <a:rPr lang="nb-NO" dirty="0" err="1"/>
              <a:t>can</a:t>
            </a:r>
            <a:r>
              <a:rPr lang="nb-NO" dirty="0"/>
              <a:t> </a:t>
            </a:r>
            <a:r>
              <a:rPr lang="nb-NO" dirty="0" err="1"/>
              <a:t>also</a:t>
            </a:r>
            <a:r>
              <a:rPr lang="nb-NO" dirty="0"/>
              <a:t> be </a:t>
            </a:r>
            <a:r>
              <a:rPr lang="nb-NO" dirty="0" err="1"/>
              <a:t>stored</a:t>
            </a:r>
            <a:r>
              <a:rPr lang="nb-NO" dirty="0"/>
              <a:t> </a:t>
            </a:r>
            <a:r>
              <a:rPr lang="nb-NO" dirty="0" err="1"/>
              <a:t>permanently</a:t>
            </a:r>
            <a:endParaRPr lang="nb-NO" dirty="0"/>
          </a:p>
          <a:p>
            <a:pPr lvl="1"/>
            <a:r>
              <a:rPr lang="nb-NO" dirty="0"/>
              <a:t>Disk, </a:t>
            </a:r>
            <a:r>
              <a:rPr lang="nb-NO" dirty="0" err="1"/>
              <a:t>floppy</a:t>
            </a:r>
            <a:r>
              <a:rPr lang="nb-NO" dirty="0"/>
              <a:t> disk, CD, tape, ......................</a:t>
            </a:r>
          </a:p>
          <a:p>
            <a:pPr lvl="1"/>
            <a:r>
              <a:rPr lang="nb-NO" dirty="0" err="1"/>
              <a:t>Such</a:t>
            </a:r>
            <a:r>
              <a:rPr lang="nb-NO" dirty="0"/>
              <a:t> a </a:t>
            </a:r>
            <a:r>
              <a:rPr lang="nb-NO" dirty="0" err="1"/>
              <a:t>repository</a:t>
            </a:r>
            <a:r>
              <a:rPr lang="nb-NO" dirty="0"/>
              <a:t> </a:t>
            </a:r>
            <a:r>
              <a:rPr lang="nb-NO" dirty="0" err="1"/>
              <a:t>consists</a:t>
            </a:r>
            <a:r>
              <a:rPr lang="nb-NO" dirty="0"/>
              <a:t> </a:t>
            </a:r>
            <a:r>
              <a:rPr lang="nb-NO" dirty="0" err="1"/>
              <a:t>of</a:t>
            </a:r>
            <a:r>
              <a:rPr lang="nb-NO" dirty="0"/>
              <a:t> folders and files</a:t>
            </a:r>
          </a:p>
          <a:p>
            <a:pPr lvl="1"/>
            <a:r>
              <a:rPr lang="nb-NO" dirty="0" err="1"/>
              <a:t>Hierarchical</a:t>
            </a:r>
            <a:r>
              <a:rPr lang="nb-NO" dirty="0"/>
              <a:t> </a:t>
            </a:r>
            <a:r>
              <a:rPr lang="nb-NO" dirty="0" err="1"/>
              <a:t>structure</a:t>
            </a:r>
            <a:endParaRPr lang="nb-NO" dirty="0"/>
          </a:p>
          <a:p>
            <a:r>
              <a:rPr lang="nb-NO" dirty="0" err="1"/>
              <a:t>Name</a:t>
            </a:r>
            <a:r>
              <a:rPr lang="nb-NO" dirty="0"/>
              <a:t>, </a:t>
            </a:r>
            <a:r>
              <a:rPr lang="nb-NO" dirty="0" err="1"/>
              <a:t>access</a:t>
            </a:r>
            <a:r>
              <a:rPr lang="nb-NO" dirty="0"/>
              <a:t> </a:t>
            </a:r>
            <a:r>
              <a:rPr lang="nb-NO" dirty="0" err="1"/>
              <a:t>rights</a:t>
            </a:r>
            <a:r>
              <a:rPr lang="nb-NO" dirty="0"/>
              <a:t>, </a:t>
            </a:r>
            <a:r>
              <a:rPr lang="nb-NO" dirty="0" err="1"/>
              <a:t>creation</a:t>
            </a:r>
            <a:r>
              <a:rPr lang="nb-NO" dirty="0"/>
              <a:t> date, ................</a:t>
            </a:r>
          </a:p>
        </p:txBody>
      </p:sp>
      <p:sp>
        <p:nvSpPr>
          <p:cNvPr id="5" name="Slide Number Placeholder 4">
            <a:extLst>
              <a:ext uri="{FF2B5EF4-FFF2-40B4-BE49-F238E27FC236}">
                <a16:creationId xmlns:a16="http://schemas.microsoft.com/office/drawing/2014/main" id="{D231A7FB-36F8-47A1-8AF6-EC1FB47DE85E}"/>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52</a:t>
            </a:fld>
            <a:r>
              <a:rPr lang="en-US" dirty="0"/>
              <a:t>/64</a:t>
            </a:r>
          </a:p>
        </p:txBody>
      </p:sp>
    </p:spTree>
    <p:custDataLst>
      <p:tags r:id="rId1"/>
    </p:custDataLst>
    <p:extLst>
      <p:ext uri="{BB962C8B-B14F-4D97-AF65-F5344CB8AC3E}">
        <p14:creationId xmlns:p14="http://schemas.microsoft.com/office/powerpoint/2010/main" val="42582141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7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7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7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7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Abstraction</a:t>
            </a:r>
            <a:endParaRPr lang="nb-NO" dirty="0"/>
          </a:p>
        </p:txBody>
      </p:sp>
      <p:sp>
        <p:nvSpPr>
          <p:cNvPr id="3" name="Content Placeholder 2"/>
          <p:cNvSpPr>
            <a:spLocks noGrp="1"/>
          </p:cNvSpPr>
          <p:nvPr>
            <p:ph idx="1"/>
            <p:custDataLst>
              <p:tags r:id="rId3"/>
            </p:custDataLst>
          </p:nvPr>
        </p:nvSpPr>
        <p:spPr/>
        <p:txBody>
          <a:bodyPr>
            <a:normAutofit/>
          </a:bodyPr>
          <a:lstStyle/>
          <a:p>
            <a:r>
              <a:rPr lang="nb-NO" dirty="0"/>
              <a:t>To </a:t>
            </a:r>
            <a:r>
              <a:rPr lang="nb-NO" dirty="0" err="1"/>
              <a:t>abstract</a:t>
            </a:r>
            <a:r>
              <a:rPr lang="nb-NO" dirty="0"/>
              <a:t> </a:t>
            </a:r>
            <a:r>
              <a:rPr lang="nb-NO" dirty="0" err="1"/>
              <a:t>means</a:t>
            </a:r>
            <a:r>
              <a:rPr lang="nb-NO" dirty="0"/>
              <a:t> to </a:t>
            </a:r>
            <a:r>
              <a:rPr lang="nb-NO" dirty="0" err="1"/>
              <a:t>remove</a:t>
            </a:r>
            <a:r>
              <a:rPr lang="nb-NO" dirty="0"/>
              <a:t> (</a:t>
            </a:r>
            <a:r>
              <a:rPr lang="nb-NO" dirty="0" err="1"/>
              <a:t>insignificant</a:t>
            </a:r>
            <a:r>
              <a:rPr lang="nb-NO" dirty="0"/>
              <a:t>) </a:t>
            </a:r>
            <a:r>
              <a:rPr lang="nb-NO" dirty="0" err="1"/>
              <a:t>details</a:t>
            </a:r>
            <a:r>
              <a:rPr lang="nb-NO" dirty="0"/>
              <a:t>.</a:t>
            </a:r>
          </a:p>
          <a:p>
            <a:r>
              <a:rPr lang="nb-NO" dirty="0"/>
              <a:t>For </a:t>
            </a:r>
            <a:r>
              <a:rPr lang="nb-NO" dirty="0" err="1"/>
              <a:t>example</a:t>
            </a:r>
            <a:r>
              <a:rPr lang="nb-NO" dirty="0"/>
              <a:t>: A </a:t>
            </a:r>
            <a:r>
              <a:rPr lang="nb-NO" dirty="0">
                <a:solidFill>
                  <a:srgbClr val="FF0000"/>
                </a:solidFill>
              </a:rPr>
              <a:t>file</a:t>
            </a:r>
            <a:r>
              <a:rPr lang="nb-NO" dirty="0"/>
              <a:t> </a:t>
            </a:r>
            <a:r>
              <a:rPr lang="nb-NO" dirty="0" err="1"/>
              <a:t>will</a:t>
            </a:r>
            <a:r>
              <a:rPr lang="nb-NO" dirty="0"/>
              <a:t> (most </a:t>
            </a:r>
            <a:r>
              <a:rPr lang="nb-NO" dirty="0" err="1"/>
              <a:t>often</a:t>
            </a:r>
            <a:r>
              <a:rPr lang="nb-NO" dirty="0"/>
              <a:t>) </a:t>
            </a:r>
            <a:r>
              <a:rPr lang="nb-NO" dirty="0" err="1"/>
              <a:t>consist</a:t>
            </a:r>
            <a:r>
              <a:rPr lang="nb-NO" dirty="0"/>
              <a:t> </a:t>
            </a:r>
            <a:r>
              <a:rPr lang="nb-NO" dirty="0" err="1"/>
              <a:t>of</a:t>
            </a:r>
            <a:r>
              <a:rPr lang="nb-NO" dirty="0"/>
              <a:t> metadata (data </a:t>
            </a:r>
            <a:r>
              <a:rPr lang="nb-NO" dirty="0" err="1"/>
              <a:t>about</a:t>
            </a:r>
            <a:r>
              <a:rPr lang="nb-NO" dirty="0"/>
              <a:t> data)</a:t>
            </a:r>
          </a:p>
          <a:p>
            <a:pPr lvl="1"/>
            <a:r>
              <a:rPr lang="nb-NO" dirty="0"/>
              <a:t>A </a:t>
            </a:r>
            <a:r>
              <a:rPr lang="nb-NO" dirty="0" err="1"/>
              <a:t>name</a:t>
            </a:r>
            <a:endParaRPr lang="nb-NO" dirty="0"/>
          </a:p>
          <a:p>
            <a:pPr lvl="1"/>
            <a:r>
              <a:rPr lang="nb-NO" dirty="0" err="1"/>
              <a:t>when</a:t>
            </a:r>
            <a:r>
              <a:rPr lang="nb-NO" dirty="0"/>
              <a:t> </a:t>
            </a:r>
            <a:r>
              <a:rPr lang="nb-NO" dirty="0" err="1"/>
              <a:t>created</a:t>
            </a:r>
            <a:r>
              <a:rPr lang="nb-NO" dirty="0"/>
              <a:t>, last </a:t>
            </a:r>
            <a:r>
              <a:rPr lang="nb-NO" dirty="0" err="1"/>
              <a:t>modified</a:t>
            </a:r>
            <a:r>
              <a:rPr lang="nb-NO" dirty="0"/>
              <a:t>, o.l.</a:t>
            </a:r>
          </a:p>
          <a:p>
            <a:pPr lvl="1"/>
            <a:r>
              <a:rPr lang="nb-NO" dirty="0" err="1"/>
              <a:t>how</a:t>
            </a:r>
            <a:r>
              <a:rPr lang="nb-NO" dirty="0"/>
              <a:t> </a:t>
            </a:r>
            <a:r>
              <a:rPr lang="nb-NO" dirty="0" err="1"/>
              <a:t>big</a:t>
            </a:r>
            <a:r>
              <a:rPr lang="nb-NO" dirty="0"/>
              <a:t> (</a:t>
            </a:r>
            <a:r>
              <a:rPr lang="nb-NO" dirty="0" err="1"/>
              <a:t>KiB</a:t>
            </a:r>
            <a:r>
              <a:rPr lang="nb-NO" dirty="0"/>
              <a:t>)</a:t>
            </a:r>
          </a:p>
          <a:p>
            <a:pPr lvl="1"/>
            <a:r>
              <a:rPr lang="nb-NO" dirty="0" err="1"/>
              <a:t>which</a:t>
            </a:r>
            <a:r>
              <a:rPr lang="nb-NO" dirty="0"/>
              <a:t> </a:t>
            </a:r>
            <a:r>
              <a:rPr lang="nb-NO" dirty="0" err="1"/>
              <a:t>sectors</a:t>
            </a:r>
            <a:r>
              <a:rPr lang="nb-NO" dirty="0"/>
              <a:t> </a:t>
            </a:r>
            <a:r>
              <a:rPr lang="nb-NO" dirty="0" err="1"/>
              <a:t>of</a:t>
            </a:r>
            <a:r>
              <a:rPr lang="nb-NO" dirty="0"/>
              <a:t> </a:t>
            </a:r>
            <a:r>
              <a:rPr lang="nb-NO" dirty="0" err="1"/>
              <a:t>the</a:t>
            </a:r>
            <a:r>
              <a:rPr lang="nb-NO" dirty="0"/>
              <a:t> disk data is </a:t>
            </a:r>
            <a:r>
              <a:rPr lang="nb-NO" dirty="0" err="1"/>
              <a:t>physically</a:t>
            </a:r>
            <a:r>
              <a:rPr lang="nb-NO" dirty="0"/>
              <a:t> </a:t>
            </a:r>
            <a:r>
              <a:rPr lang="nb-NO" dirty="0" err="1"/>
              <a:t>located</a:t>
            </a:r>
            <a:r>
              <a:rPr lang="nb-NO" dirty="0"/>
              <a:t> </a:t>
            </a:r>
            <a:r>
              <a:rPr lang="nb-NO" dirty="0" err="1"/>
              <a:t>on</a:t>
            </a:r>
            <a:endParaRPr lang="nb-NO" dirty="0"/>
          </a:p>
          <a:p>
            <a:pPr lvl="1"/>
            <a:r>
              <a:rPr lang="nb-NO" dirty="0"/>
              <a:t>... and </a:t>
            </a:r>
            <a:r>
              <a:rPr lang="nb-NO" dirty="0" err="1"/>
              <a:t>the</a:t>
            </a:r>
            <a:r>
              <a:rPr lang="nb-NO" dirty="0"/>
              <a:t> </a:t>
            </a:r>
            <a:r>
              <a:rPr lang="nb-NO" dirty="0" err="1"/>
              <a:t>content</a:t>
            </a:r>
            <a:r>
              <a:rPr lang="nb-NO" dirty="0"/>
              <a:t> </a:t>
            </a:r>
            <a:r>
              <a:rPr lang="nb-NO" dirty="0" err="1"/>
              <a:t>itself</a:t>
            </a:r>
            <a:r>
              <a:rPr lang="nb-NO" dirty="0"/>
              <a:t> (data / </a:t>
            </a:r>
            <a:r>
              <a:rPr lang="nb-NO" dirty="0" err="1"/>
              <a:t>instructions</a:t>
            </a:r>
            <a:r>
              <a:rPr lang="nb-NO" dirty="0"/>
              <a:t>)</a:t>
            </a:r>
          </a:p>
          <a:p>
            <a:r>
              <a:rPr lang="nb-NO" dirty="0"/>
              <a:t>The files </a:t>
            </a:r>
            <a:r>
              <a:rPr lang="nb-NO" dirty="0" err="1"/>
              <a:t>are</a:t>
            </a:r>
            <a:r>
              <a:rPr lang="nb-NO" dirty="0"/>
              <a:t> </a:t>
            </a:r>
            <a:r>
              <a:rPr lang="nb-NO" dirty="0" err="1"/>
              <a:t>organized</a:t>
            </a:r>
            <a:r>
              <a:rPr lang="nb-NO" dirty="0"/>
              <a:t> in </a:t>
            </a:r>
            <a:r>
              <a:rPr lang="nb-NO" dirty="0" err="1"/>
              <a:t>directories</a:t>
            </a:r>
            <a:r>
              <a:rPr lang="nb-NO" dirty="0"/>
              <a:t> (</a:t>
            </a:r>
            <a:r>
              <a:rPr lang="nb-NO" dirty="0" err="1"/>
              <a:t>directories</a:t>
            </a:r>
            <a:r>
              <a:rPr lang="nb-NO" dirty="0"/>
              <a:t> / folders))</a:t>
            </a:r>
          </a:p>
          <a:p>
            <a:pPr lvl="1"/>
            <a:r>
              <a:rPr lang="nb-NO" dirty="0"/>
              <a:t>another abstraction, which is also a </a:t>
            </a:r>
            <a:r>
              <a:rPr lang="nb-NO" dirty="0">
                <a:solidFill>
                  <a:srgbClr val="FF0000"/>
                </a:solidFill>
              </a:rPr>
              <a:t>type of file</a:t>
            </a:r>
            <a:r>
              <a:rPr lang="nb-NO" dirty="0"/>
              <a:t> that contains metadata and addresses of other files.</a:t>
            </a:r>
          </a:p>
        </p:txBody>
      </p:sp>
      <p:sp>
        <p:nvSpPr>
          <p:cNvPr id="5" name="Slide Number Placeholder 4">
            <a:extLst>
              <a:ext uri="{FF2B5EF4-FFF2-40B4-BE49-F238E27FC236}">
                <a16:creationId xmlns:a16="http://schemas.microsoft.com/office/drawing/2014/main" id="{E8B23B8A-098D-4C89-8952-E64447913085}"/>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53</a:t>
            </a:fld>
            <a:r>
              <a:rPr lang="en-US" dirty="0"/>
              <a:t>/64</a:t>
            </a:r>
          </a:p>
        </p:txBody>
      </p:sp>
    </p:spTree>
    <p:custDataLst>
      <p:tags r:id="rId1"/>
    </p:custDataLst>
    <p:extLst>
      <p:ext uri="{BB962C8B-B14F-4D97-AF65-F5344CB8AC3E}">
        <p14:creationId xmlns:p14="http://schemas.microsoft.com/office/powerpoint/2010/main" val="2777672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41DD-77C7-B648-9E20-7B86688234EF}"/>
              </a:ext>
            </a:extLst>
          </p:cNvPr>
          <p:cNvSpPr>
            <a:spLocks noGrp="1"/>
          </p:cNvSpPr>
          <p:nvPr>
            <p:ph type="title"/>
          </p:nvPr>
        </p:nvSpPr>
        <p:spPr/>
        <p:txBody>
          <a:bodyPr/>
          <a:lstStyle/>
          <a:p>
            <a:r>
              <a:rPr lang="en-US" dirty="0"/>
              <a:t>File management as an OS Tasks</a:t>
            </a:r>
            <a:endParaRPr lang="en-NO" dirty="0"/>
          </a:p>
        </p:txBody>
      </p:sp>
      <p:sp>
        <p:nvSpPr>
          <p:cNvPr id="3" name="Content Placeholder 2">
            <a:extLst>
              <a:ext uri="{FF2B5EF4-FFF2-40B4-BE49-F238E27FC236}">
                <a16:creationId xmlns:a16="http://schemas.microsoft.com/office/drawing/2014/main" id="{A373A9B2-8F5E-E046-829F-02A2033BEDDF}"/>
              </a:ext>
            </a:extLst>
          </p:cNvPr>
          <p:cNvSpPr>
            <a:spLocks noGrp="1"/>
          </p:cNvSpPr>
          <p:nvPr>
            <p:ph idx="1"/>
          </p:nvPr>
        </p:nvSpPr>
        <p:spPr>
          <a:xfrm>
            <a:off x="383603" y="1277471"/>
            <a:ext cx="11443962" cy="5162661"/>
          </a:xfrm>
        </p:spPr>
        <p:txBody>
          <a:bodyPr/>
          <a:lstStyle/>
          <a:p>
            <a:r>
              <a:rPr lang="en-US" dirty="0"/>
              <a:t>File management</a:t>
            </a:r>
          </a:p>
          <a:p>
            <a:pPr lvl="1"/>
            <a:r>
              <a:rPr lang="en-US" dirty="0"/>
              <a:t>Users dictate file system operations through windows explorer or command line instructions (DOS, Linux)</a:t>
            </a:r>
          </a:p>
          <a:p>
            <a:pPr lvl="2"/>
            <a:r>
              <a:rPr lang="en-US" dirty="0"/>
              <a:t>creating directories, moving files, copying files, deleting files, etc</a:t>
            </a:r>
          </a:p>
          <a:p>
            <a:pPr lvl="1"/>
            <a:r>
              <a:rPr lang="en-US" dirty="0"/>
              <a:t>Every file operation is a </a:t>
            </a:r>
            <a:r>
              <a:rPr lang="en-US" i="1" dirty="0"/>
              <a:t>request</a:t>
            </a:r>
          </a:p>
          <a:p>
            <a:pPr lvl="2"/>
            <a:r>
              <a:rPr lang="en-US" dirty="0"/>
              <a:t>the OS must ensure that the user has access to the given resource to perform the operation</a:t>
            </a:r>
          </a:p>
          <a:p>
            <a:r>
              <a:rPr lang="en-US" dirty="0"/>
              <a:t>Protection</a:t>
            </a:r>
          </a:p>
          <a:p>
            <a:pPr lvl="1"/>
            <a:r>
              <a:rPr lang="en-US" dirty="0"/>
              <a:t>Resources need protection from misuse</a:t>
            </a:r>
          </a:p>
          <a:p>
            <a:pPr lvl="1"/>
            <a:r>
              <a:rPr lang="en-US" dirty="0"/>
              <a:t>Each resource has permissions associated with it (access, read, write, execute)</a:t>
            </a:r>
          </a:p>
          <a:p>
            <a:pPr lvl="1"/>
            <a:r>
              <a:rPr lang="en-US" dirty="0"/>
              <a:t>User accounts/authentication are used to establish protection</a:t>
            </a:r>
          </a:p>
          <a:p>
            <a:r>
              <a:rPr lang="en-US" dirty="0"/>
              <a:t>Security extends permissions across a network</a:t>
            </a:r>
          </a:p>
          <a:p>
            <a:pPr lvl="1"/>
            <a:r>
              <a:rPr lang="en-US" dirty="0"/>
              <a:t>A user can then remotely control the computer</a:t>
            </a:r>
          </a:p>
          <a:p>
            <a:endParaRPr lang="en-NO" dirty="0"/>
          </a:p>
        </p:txBody>
      </p:sp>
      <p:sp>
        <p:nvSpPr>
          <p:cNvPr id="4" name="Footer Placeholder 3">
            <a:extLst>
              <a:ext uri="{FF2B5EF4-FFF2-40B4-BE49-F238E27FC236}">
                <a16:creationId xmlns:a16="http://schemas.microsoft.com/office/drawing/2014/main" id="{FDAFBA9E-8CFF-6541-BA31-301FF05D4DDA}"/>
              </a:ext>
            </a:extLst>
          </p:cNvPr>
          <p:cNvSpPr>
            <a:spLocks noGrp="1"/>
          </p:cNvSpPr>
          <p:nvPr>
            <p:ph type="ftr" sz="quarter" idx="11"/>
          </p:nvPr>
        </p:nvSpPr>
        <p:spPr/>
        <p:txBody>
          <a:bodyPr/>
          <a:lstStyle/>
          <a:p>
            <a:endParaRPr lang="nb-NO" dirty="0"/>
          </a:p>
        </p:txBody>
      </p:sp>
    </p:spTree>
    <p:extLst>
      <p:ext uri="{BB962C8B-B14F-4D97-AF65-F5344CB8AC3E}">
        <p14:creationId xmlns:p14="http://schemas.microsoft.com/office/powerpoint/2010/main" val="335577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2"/>
          <p:cNvSpPr>
            <a:spLocks noGrp="1" noChangeArrowheads="1"/>
          </p:cNvSpPr>
          <p:nvPr>
            <p:ph type="title"/>
            <p:custDataLst>
              <p:tags r:id="rId2"/>
            </p:custDataLst>
          </p:nvPr>
        </p:nvSpPr>
        <p:spPr/>
        <p:txBody>
          <a:bodyPr/>
          <a:lstStyle/>
          <a:p>
            <a:r>
              <a:rPr lang="nb-NO" dirty="0"/>
              <a:t>File management</a:t>
            </a:r>
          </a:p>
        </p:txBody>
      </p:sp>
      <p:sp>
        <p:nvSpPr>
          <p:cNvPr id="128004" name="Rectangle 3"/>
          <p:cNvSpPr>
            <a:spLocks noGrp="1" noChangeArrowheads="1"/>
          </p:cNvSpPr>
          <p:nvPr>
            <p:ph type="body" idx="1"/>
            <p:custDataLst>
              <p:tags r:id="rId3"/>
            </p:custDataLst>
          </p:nvPr>
        </p:nvSpPr>
        <p:spPr>
          <a:xfrm>
            <a:off x="1390650" y="990600"/>
            <a:ext cx="7807138" cy="5410200"/>
          </a:xfrm>
        </p:spPr>
        <p:txBody>
          <a:bodyPr/>
          <a:lstStyle/>
          <a:p>
            <a:r>
              <a:rPr lang="nb-NO" dirty="0"/>
              <a:t>The file manager in </a:t>
            </a:r>
            <a:r>
              <a:rPr lang="nb-NO" dirty="0" err="1"/>
              <a:t>the</a:t>
            </a:r>
            <a:r>
              <a:rPr lang="nb-NO" dirty="0"/>
              <a:t> OS must:</a:t>
            </a:r>
          </a:p>
          <a:p>
            <a:pPr lvl="1"/>
            <a:r>
              <a:rPr lang="nb-NO" sz="2400" dirty="0"/>
              <a:t>Store </a:t>
            </a:r>
            <a:r>
              <a:rPr lang="nb-NO" sz="2400" dirty="0" err="1"/>
              <a:t>information</a:t>
            </a:r>
            <a:r>
              <a:rPr lang="nb-NO" sz="2400" dirty="0"/>
              <a:t> </a:t>
            </a:r>
            <a:r>
              <a:rPr lang="nb-NO" sz="2400" dirty="0" err="1"/>
              <a:t>securely</a:t>
            </a:r>
            <a:r>
              <a:rPr lang="nb-NO" sz="2400" dirty="0"/>
              <a:t> </a:t>
            </a:r>
            <a:r>
              <a:rPr lang="nb-NO" sz="2400" dirty="0" err="1"/>
              <a:t>on</a:t>
            </a:r>
            <a:r>
              <a:rPr lang="nb-NO" sz="2400" dirty="0"/>
              <a:t> </a:t>
            </a:r>
            <a:r>
              <a:rPr lang="nb-NO" sz="2400" dirty="0" err="1"/>
              <a:t>equipment</a:t>
            </a:r>
            <a:r>
              <a:rPr lang="nb-NO" sz="2400" dirty="0"/>
              <a:t> (</a:t>
            </a:r>
            <a:r>
              <a:rPr lang="nb-NO" sz="2400" dirty="0" err="1"/>
              <a:t>storage</a:t>
            </a:r>
            <a:r>
              <a:rPr lang="nb-NO" sz="2400" dirty="0"/>
              <a:t> </a:t>
            </a:r>
            <a:r>
              <a:rPr lang="nb-NO" sz="2400" dirty="0" err="1"/>
              <a:t>device</a:t>
            </a:r>
            <a:r>
              <a:rPr lang="nb-NO" sz="2400" dirty="0"/>
              <a:t>: hard disk,…).</a:t>
            </a:r>
          </a:p>
          <a:p>
            <a:pPr lvl="1"/>
            <a:r>
              <a:rPr lang="nb-NO" sz="2400" dirty="0"/>
              <a:t>Map the connection between block storage on the equipment and the file abstraction (logical "image")</a:t>
            </a:r>
          </a:p>
          <a:p>
            <a:pPr lvl="1"/>
            <a:r>
              <a:rPr lang="nb-NO" sz="2400" dirty="0" err="1"/>
              <a:t>Allocate</a:t>
            </a:r>
            <a:r>
              <a:rPr lang="nb-NO" sz="2400" dirty="0"/>
              <a:t> / </a:t>
            </a:r>
            <a:r>
              <a:rPr lang="nb-NO" sz="2400" dirty="0" err="1"/>
              <a:t>deallocate</a:t>
            </a:r>
            <a:r>
              <a:rPr lang="nb-NO" sz="2400" dirty="0"/>
              <a:t> </a:t>
            </a:r>
            <a:r>
              <a:rPr lang="nb-NO" sz="2400" dirty="0" err="1"/>
              <a:t>storage</a:t>
            </a:r>
            <a:r>
              <a:rPr lang="nb-NO" sz="2400" dirty="0"/>
              <a:t> </a:t>
            </a:r>
            <a:r>
              <a:rPr lang="nb-NO" sz="2400" dirty="0" err="1"/>
              <a:t>devices</a:t>
            </a:r>
            <a:endParaRPr lang="nb-NO" sz="2400" dirty="0"/>
          </a:p>
          <a:p>
            <a:pPr lvl="1"/>
            <a:r>
              <a:rPr lang="nb-NO" sz="2400" dirty="0" err="1"/>
              <a:t>Manage</a:t>
            </a:r>
            <a:r>
              <a:rPr lang="nb-NO" sz="2400" dirty="0"/>
              <a:t> data </a:t>
            </a:r>
            <a:r>
              <a:rPr lang="nb-NO" sz="2400" dirty="0" err="1"/>
              <a:t>sharing</a:t>
            </a:r>
            <a:endParaRPr lang="nb-NO" sz="2400" dirty="0"/>
          </a:p>
          <a:p>
            <a:pPr lvl="1"/>
            <a:r>
              <a:rPr lang="nb-NO" sz="2400" dirty="0" err="1"/>
              <a:t>Protect</a:t>
            </a:r>
            <a:r>
              <a:rPr lang="nb-NO" sz="2400" dirty="0"/>
              <a:t> </a:t>
            </a:r>
            <a:r>
              <a:rPr lang="nb-NO" sz="2400" dirty="0" err="1"/>
              <a:t>against</a:t>
            </a:r>
            <a:r>
              <a:rPr lang="nb-NO" sz="2400" dirty="0"/>
              <a:t> </a:t>
            </a:r>
            <a:r>
              <a:rPr lang="nb-NO" sz="2400" dirty="0" err="1"/>
              <a:t>errors</a:t>
            </a:r>
            <a:r>
              <a:rPr lang="nb-NO" sz="2400" dirty="0"/>
              <a:t>, </a:t>
            </a:r>
            <a:r>
              <a:rPr lang="nb-NO" sz="2400" dirty="0" err="1"/>
              <a:t>crashes</a:t>
            </a:r>
            <a:r>
              <a:rPr lang="nb-NO" sz="2400" dirty="0"/>
              <a:t> and </a:t>
            </a:r>
            <a:r>
              <a:rPr lang="nb-NO" sz="2400" dirty="0" err="1"/>
              <a:t>malicious</a:t>
            </a:r>
            <a:r>
              <a:rPr lang="nb-NO" sz="2400" dirty="0"/>
              <a:t> </a:t>
            </a:r>
            <a:r>
              <a:rPr lang="nb-NO" sz="2400" dirty="0" err="1"/>
              <a:t>users</a:t>
            </a:r>
            <a:endParaRPr lang="nb-NO" sz="2400" dirty="0"/>
          </a:p>
          <a:p>
            <a:pPr lvl="1"/>
            <a:r>
              <a:rPr lang="nb-NO" sz="2400" dirty="0"/>
              <a:t>Simultaneous control</a:t>
            </a:r>
          </a:p>
        </p:txBody>
      </p:sp>
      <p:sp>
        <p:nvSpPr>
          <p:cNvPr id="9" name="Slide Number Placeholder 4">
            <a:extLst>
              <a:ext uri="{FF2B5EF4-FFF2-40B4-BE49-F238E27FC236}">
                <a16:creationId xmlns:a16="http://schemas.microsoft.com/office/drawing/2014/main" id="{725AAE09-3297-4939-BF2B-BB8A0E872F59}"/>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55</a:t>
            </a:fld>
            <a:r>
              <a:rPr lang="en-US" dirty="0"/>
              <a:t>/64</a:t>
            </a:r>
          </a:p>
        </p:txBody>
      </p:sp>
    </p:spTree>
    <p:custDataLst>
      <p:tags r:id="rId1"/>
    </p:custDataLst>
    <p:extLst>
      <p:ext uri="{BB962C8B-B14F-4D97-AF65-F5344CB8AC3E}">
        <p14:creationId xmlns:p14="http://schemas.microsoft.com/office/powerpoint/2010/main" val="28166238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8004">
                                            <p:txEl>
                                              <p:pRg st="0" end="0"/>
                                            </p:txEl>
                                          </p:spTgt>
                                        </p:tgtEl>
                                        <p:attrNameLst>
                                          <p:attrName>style.visibility</p:attrName>
                                        </p:attrNameLst>
                                      </p:cBhvr>
                                      <p:to>
                                        <p:strVal val="visible"/>
                                      </p:to>
                                    </p:set>
                                    <p:anim calcmode="lin" valueType="num">
                                      <p:cBhvr additive="base">
                                        <p:cTn id="7" dur="500" fill="hold"/>
                                        <p:tgtEl>
                                          <p:spTgt spid="12800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00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8004">
                                            <p:txEl>
                                              <p:pRg st="1" end="1"/>
                                            </p:txEl>
                                          </p:spTgt>
                                        </p:tgtEl>
                                        <p:attrNameLst>
                                          <p:attrName>style.visibility</p:attrName>
                                        </p:attrNameLst>
                                      </p:cBhvr>
                                      <p:to>
                                        <p:strVal val="visible"/>
                                      </p:to>
                                    </p:set>
                                    <p:anim calcmode="lin" valueType="num">
                                      <p:cBhvr additive="base">
                                        <p:cTn id="11" dur="500" fill="hold"/>
                                        <p:tgtEl>
                                          <p:spTgt spid="12800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800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8004">
                                            <p:txEl>
                                              <p:pRg st="2" end="2"/>
                                            </p:txEl>
                                          </p:spTgt>
                                        </p:tgtEl>
                                        <p:attrNameLst>
                                          <p:attrName>style.visibility</p:attrName>
                                        </p:attrNameLst>
                                      </p:cBhvr>
                                      <p:to>
                                        <p:strVal val="visible"/>
                                      </p:to>
                                    </p:set>
                                    <p:anim calcmode="lin" valueType="num">
                                      <p:cBhvr additive="base">
                                        <p:cTn id="15" dur="500" fill="hold"/>
                                        <p:tgtEl>
                                          <p:spTgt spid="12800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800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8004">
                                            <p:txEl>
                                              <p:pRg st="3" end="3"/>
                                            </p:txEl>
                                          </p:spTgt>
                                        </p:tgtEl>
                                        <p:attrNameLst>
                                          <p:attrName>style.visibility</p:attrName>
                                        </p:attrNameLst>
                                      </p:cBhvr>
                                      <p:to>
                                        <p:strVal val="visible"/>
                                      </p:to>
                                    </p:set>
                                    <p:anim calcmode="lin" valueType="num">
                                      <p:cBhvr additive="base">
                                        <p:cTn id="19" dur="500" fill="hold"/>
                                        <p:tgtEl>
                                          <p:spTgt spid="12800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800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8004">
                                            <p:txEl>
                                              <p:pRg st="4" end="4"/>
                                            </p:txEl>
                                          </p:spTgt>
                                        </p:tgtEl>
                                        <p:attrNameLst>
                                          <p:attrName>style.visibility</p:attrName>
                                        </p:attrNameLst>
                                      </p:cBhvr>
                                      <p:to>
                                        <p:strVal val="visible"/>
                                      </p:to>
                                    </p:set>
                                    <p:anim calcmode="lin" valueType="num">
                                      <p:cBhvr additive="base">
                                        <p:cTn id="23" dur="500" fill="hold"/>
                                        <p:tgtEl>
                                          <p:spTgt spid="12800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800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8004">
                                            <p:txEl>
                                              <p:pRg st="5" end="5"/>
                                            </p:txEl>
                                          </p:spTgt>
                                        </p:tgtEl>
                                        <p:attrNameLst>
                                          <p:attrName>style.visibility</p:attrName>
                                        </p:attrNameLst>
                                      </p:cBhvr>
                                      <p:to>
                                        <p:strVal val="visible"/>
                                      </p:to>
                                    </p:set>
                                    <p:anim calcmode="lin" valueType="num">
                                      <p:cBhvr additive="base">
                                        <p:cTn id="27" dur="500" fill="hold"/>
                                        <p:tgtEl>
                                          <p:spTgt spid="12800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800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8004">
                                            <p:txEl>
                                              <p:pRg st="6" end="6"/>
                                            </p:txEl>
                                          </p:spTgt>
                                        </p:tgtEl>
                                        <p:attrNameLst>
                                          <p:attrName>style.visibility</p:attrName>
                                        </p:attrNameLst>
                                      </p:cBhvr>
                                      <p:to>
                                        <p:strVal val="visible"/>
                                      </p:to>
                                    </p:set>
                                    <p:anim calcmode="lin" valueType="num">
                                      <p:cBhvr additive="base">
                                        <p:cTn id="31" dur="500" fill="hold"/>
                                        <p:tgtEl>
                                          <p:spTgt spid="12800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800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solidFill>
                  <a:srgbClr val="FF0000"/>
                </a:solidFill>
              </a:rPr>
              <a:t>Drivers</a:t>
            </a:r>
          </a:p>
        </p:txBody>
      </p:sp>
      <p:sp>
        <p:nvSpPr>
          <p:cNvPr id="3" name="Content Placeholder 2"/>
          <p:cNvSpPr>
            <a:spLocks noGrp="1"/>
          </p:cNvSpPr>
          <p:nvPr>
            <p:ph idx="1"/>
            <p:custDataLst>
              <p:tags r:id="rId3"/>
            </p:custDataLst>
          </p:nvPr>
        </p:nvSpPr>
        <p:spPr/>
        <p:txBody>
          <a:bodyPr/>
          <a:lstStyle/>
          <a:p>
            <a:r>
              <a:rPr lang="nb-NO" dirty="0"/>
              <a:t>Drivers are software that can translate back and forth between OS requirements and the instruction set of the </a:t>
            </a:r>
            <a:r>
              <a:rPr lang="nb-NO" dirty="0">
                <a:solidFill>
                  <a:srgbClr val="FF0000"/>
                </a:solidFill>
              </a:rPr>
              <a:t>controller</a:t>
            </a:r>
            <a:r>
              <a:rPr lang="nb-NO" dirty="0"/>
              <a:t> on the equipment.</a:t>
            </a:r>
          </a:p>
          <a:p>
            <a:r>
              <a:rPr lang="nb-NO" dirty="0"/>
              <a:t>The </a:t>
            </a:r>
            <a:r>
              <a:rPr lang="nb-NO" dirty="0" err="1"/>
              <a:t>main</a:t>
            </a:r>
            <a:r>
              <a:rPr lang="nb-NO" dirty="0"/>
              <a:t> </a:t>
            </a:r>
            <a:r>
              <a:rPr lang="nb-NO" dirty="0" err="1"/>
              <a:t>cause</a:t>
            </a:r>
            <a:r>
              <a:rPr lang="nb-NO" dirty="0"/>
              <a:t> </a:t>
            </a:r>
            <a:r>
              <a:rPr lang="nb-NO" dirty="0" err="1"/>
              <a:t>of</a:t>
            </a:r>
            <a:r>
              <a:rPr lang="nb-NO" dirty="0"/>
              <a:t> </a:t>
            </a:r>
            <a:r>
              <a:rPr lang="nb-NO" dirty="0" err="1"/>
              <a:t>crashes</a:t>
            </a:r>
            <a:r>
              <a:rPr lang="nb-NO" dirty="0"/>
              <a:t> is </a:t>
            </a:r>
            <a:r>
              <a:rPr lang="nb-NO" dirty="0" err="1"/>
              <a:t>poorly</a:t>
            </a:r>
            <a:r>
              <a:rPr lang="nb-NO" dirty="0"/>
              <a:t> </a:t>
            </a:r>
            <a:r>
              <a:rPr lang="nb-NO" dirty="0" err="1"/>
              <a:t>written</a:t>
            </a:r>
            <a:r>
              <a:rPr lang="nb-NO" dirty="0"/>
              <a:t> drivers</a:t>
            </a:r>
          </a:p>
          <a:p>
            <a:pPr lvl="1"/>
            <a:r>
              <a:rPr lang="nb-NO" dirty="0"/>
              <a:t>Microsoft </a:t>
            </a:r>
            <a:r>
              <a:rPr lang="nb-NO" dirty="0" err="1"/>
              <a:t>claims</a:t>
            </a:r>
            <a:r>
              <a:rPr lang="nb-NO" dirty="0"/>
              <a:t> "at </a:t>
            </a:r>
            <a:r>
              <a:rPr lang="nb-NO" dirty="0" err="1"/>
              <a:t>least</a:t>
            </a:r>
            <a:r>
              <a:rPr lang="nb-NO" dirty="0"/>
              <a:t>" 70%</a:t>
            </a:r>
          </a:p>
        </p:txBody>
      </p:sp>
      <p:sp>
        <p:nvSpPr>
          <p:cNvPr id="5" name="Slide Number Placeholder 4">
            <a:extLst>
              <a:ext uri="{FF2B5EF4-FFF2-40B4-BE49-F238E27FC236}">
                <a16:creationId xmlns:a16="http://schemas.microsoft.com/office/drawing/2014/main" id="{DE275A3C-9606-41DA-A7A7-8A5D0147DEFD}"/>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56</a:t>
            </a:fld>
            <a:r>
              <a:rPr lang="en-US" dirty="0"/>
              <a:t>/64</a:t>
            </a:r>
          </a:p>
        </p:txBody>
      </p:sp>
    </p:spTree>
    <p:custDataLst>
      <p:tags r:id="rId1"/>
    </p:custDataLst>
    <p:extLst>
      <p:ext uri="{BB962C8B-B14F-4D97-AF65-F5344CB8AC3E}">
        <p14:creationId xmlns:p14="http://schemas.microsoft.com/office/powerpoint/2010/main" val="31097393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5689-F0A8-BB44-9B2F-04995EE3B438}"/>
              </a:ext>
            </a:extLst>
          </p:cNvPr>
          <p:cNvSpPr>
            <a:spLocks noGrp="1"/>
          </p:cNvSpPr>
          <p:nvPr>
            <p:ph type="ctrTitle"/>
          </p:nvPr>
        </p:nvSpPr>
        <p:spPr/>
        <p:txBody>
          <a:bodyPr>
            <a:normAutofit/>
          </a:bodyPr>
          <a:lstStyle/>
          <a:p>
            <a:r>
              <a:rPr lang="en-NO" dirty="0"/>
              <a:t>Single and multi</a:t>
            </a:r>
            <a:r>
              <a:rPr lang="en-US" dirty="0"/>
              <a:t>process Management</a:t>
            </a:r>
            <a:endParaRPr lang="en-NO" dirty="0"/>
          </a:p>
        </p:txBody>
      </p:sp>
      <p:sp>
        <p:nvSpPr>
          <p:cNvPr id="3" name="Subtitle 2">
            <a:extLst>
              <a:ext uri="{FF2B5EF4-FFF2-40B4-BE49-F238E27FC236}">
                <a16:creationId xmlns:a16="http://schemas.microsoft.com/office/drawing/2014/main" id="{434E4AB7-D7F8-6E42-84F2-C5FB4559F5F0}"/>
              </a:ext>
            </a:extLst>
          </p:cNvPr>
          <p:cNvSpPr>
            <a:spLocks noGrp="1"/>
          </p:cNvSpPr>
          <p:nvPr>
            <p:ph type="subTitle" idx="1"/>
          </p:nvPr>
        </p:nvSpPr>
        <p:spPr/>
        <p:txBody>
          <a:bodyPr/>
          <a:lstStyle/>
          <a:p>
            <a:endParaRPr lang="en-NO"/>
          </a:p>
        </p:txBody>
      </p:sp>
    </p:spTree>
    <p:extLst>
      <p:ext uri="{BB962C8B-B14F-4D97-AF65-F5344CB8AC3E}">
        <p14:creationId xmlns:p14="http://schemas.microsoft.com/office/powerpoint/2010/main" val="237301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84A0-F3DF-4443-8F79-41FC8256B437}"/>
              </a:ext>
            </a:extLst>
          </p:cNvPr>
          <p:cNvSpPr>
            <a:spLocks noGrp="1"/>
          </p:cNvSpPr>
          <p:nvPr>
            <p:ph type="title"/>
          </p:nvPr>
        </p:nvSpPr>
        <p:spPr/>
        <p:txBody>
          <a:bodyPr/>
          <a:lstStyle/>
          <a:p>
            <a:r>
              <a:rPr lang="en-US" dirty="0"/>
              <a:t>Forms of Process Management</a:t>
            </a:r>
            <a:endParaRPr lang="en-NO" dirty="0"/>
          </a:p>
        </p:txBody>
      </p:sp>
      <p:sp>
        <p:nvSpPr>
          <p:cNvPr id="3" name="Content Placeholder 2">
            <a:extLst>
              <a:ext uri="{FF2B5EF4-FFF2-40B4-BE49-F238E27FC236}">
                <a16:creationId xmlns:a16="http://schemas.microsoft.com/office/drawing/2014/main" id="{204573A6-A1E8-B74F-8233-BE74E0B9C3C2}"/>
              </a:ext>
            </a:extLst>
          </p:cNvPr>
          <p:cNvSpPr>
            <a:spLocks noGrp="1"/>
          </p:cNvSpPr>
          <p:nvPr>
            <p:ph idx="1"/>
          </p:nvPr>
        </p:nvSpPr>
        <p:spPr>
          <a:xfrm>
            <a:off x="383603" y="1481959"/>
            <a:ext cx="11443962" cy="4958174"/>
          </a:xfrm>
        </p:spPr>
        <p:txBody>
          <a:bodyPr/>
          <a:lstStyle/>
          <a:p>
            <a:r>
              <a:rPr lang="en-US" dirty="0"/>
              <a:t>Can the OS run more than one program at any time?</a:t>
            </a:r>
          </a:p>
          <a:p>
            <a:pPr lvl="1"/>
            <a:r>
              <a:rPr lang="en-US" dirty="0"/>
              <a:t>not simultaneously but concurrently</a:t>
            </a:r>
          </a:p>
          <a:p>
            <a:r>
              <a:rPr lang="en-US" dirty="0"/>
              <a:t>One process at a time</a:t>
            </a:r>
          </a:p>
          <a:p>
            <a:pPr lvl="1"/>
            <a:r>
              <a:rPr lang="en-US" dirty="0"/>
              <a:t>single tasking</a:t>
            </a:r>
          </a:p>
          <a:p>
            <a:pPr lvl="1"/>
            <a:r>
              <a:rPr lang="en-US" dirty="0"/>
              <a:t>batch processing</a:t>
            </a:r>
          </a:p>
          <a:p>
            <a:r>
              <a:rPr lang="en-US" dirty="0"/>
              <a:t>Concurrent processing</a:t>
            </a:r>
          </a:p>
          <a:p>
            <a:pPr lvl="1"/>
            <a:r>
              <a:rPr lang="en-US" dirty="0"/>
              <a:t>multiprogramming</a:t>
            </a:r>
          </a:p>
          <a:p>
            <a:pPr lvl="1"/>
            <a:r>
              <a:rPr lang="en-US" dirty="0"/>
              <a:t>multitasking</a:t>
            </a:r>
          </a:p>
          <a:p>
            <a:pPr lvl="1"/>
            <a:r>
              <a:rPr lang="en-US" dirty="0"/>
              <a:t>multithreading</a:t>
            </a:r>
          </a:p>
          <a:p>
            <a:pPr lvl="1"/>
            <a:r>
              <a:rPr lang="en-US" dirty="0"/>
              <a:t>multiprocessing </a:t>
            </a:r>
          </a:p>
        </p:txBody>
      </p:sp>
      <p:sp>
        <p:nvSpPr>
          <p:cNvPr id="4" name="Footer Placeholder 3">
            <a:extLst>
              <a:ext uri="{FF2B5EF4-FFF2-40B4-BE49-F238E27FC236}">
                <a16:creationId xmlns:a16="http://schemas.microsoft.com/office/drawing/2014/main" id="{BFF2C2A0-C430-E443-B8AC-096C55EC2CB2}"/>
              </a:ext>
            </a:extLst>
          </p:cNvPr>
          <p:cNvSpPr>
            <a:spLocks noGrp="1"/>
          </p:cNvSpPr>
          <p:nvPr>
            <p:ph type="ftr" sz="quarter" idx="11"/>
          </p:nvPr>
        </p:nvSpPr>
        <p:spPr/>
        <p:txBody>
          <a:bodyPr/>
          <a:lstStyle/>
          <a:p>
            <a:endParaRPr lang="nb-NO" dirty="0"/>
          </a:p>
        </p:txBody>
      </p:sp>
      <p:sp>
        <p:nvSpPr>
          <p:cNvPr id="5" name="Rectangle 4">
            <a:extLst>
              <a:ext uri="{FF2B5EF4-FFF2-40B4-BE49-F238E27FC236}">
                <a16:creationId xmlns:a16="http://schemas.microsoft.com/office/drawing/2014/main" id="{6BF7355E-E084-854E-A3E8-EBED00992100}"/>
              </a:ext>
            </a:extLst>
          </p:cNvPr>
          <p:cNvSpPr/>
          <p:nvPr/>
        </p:nvSpPr>
        <p:spPr>
          <a:xfrm>
            <a:off x="804041" y="5522152"/>
            <a:ext cx="10200289" cy="646331"/>
          </a:xfrm>
          <a:prstGeom prst="rect">
            <a:avLst/>
          </a:prstGeom>
        </p:spPr>
        <p:txBody>
          <a:bodyPr wrap="square">
            <a:spAutoFit/>
          </a:bodyPr>
          <a:lstStyle/>
          <a:p>
            <a:r>
              <a:rPr lang="en-US" dirty="0"/>
              <a:t>https://slidetodoc.com/operating-systems-lecture-3-multiprogramming-multithreading-multiprocessing-and/</a:t>
            </a:r>
            <a:endParaRPr lang="en-NO" dirty="0"/>
          </a:p>
        </p:txBody>
      </p:sp>
    </p:spTree>
    <p:extLst>
      <p:ext uri="{BB962C8B-B14F-4D97-AF65-F5344CB8AC3E}">
        <p14:creationId xmlns:p14="http://schemas.microsoft.com/office/powerpoint/2010/main" val="347587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1BECB-50E3-5F49-BA0A-A5FF7DE46BFA}"/>
              </a:ext>
            </a:extLst>
          </p:cNvPr>
          <p:cNvSpPr>
            <a:spLocks noGrp="1"/>
          </p:cNvSpPr>
          <p:nvPr>
            <p:ph type="title"/>
          </p:nvPr>
        </p:nvSpPr>
        <p:spPr/>
        <p:txBody>
          <a:bodyPr/>
          <a:lstStyle/>
          <a:p>
            <a:r>
              <a:rPr lang="en-US" dirty="0"/>
              <a:t>Single Tasking and Batch Processing</a:t>
            </a:r>
            <a:endParaRPr lang="en-NO" dirty="0"/>
          </a:p>
        </p:txBody>
      </p:sp>
      <p:sp>
        <p:nvSpPr>
          <p:cNvPr id="3" name="Content Placeholder 2">
            <a:extLst>
              <a:ext uri="{FF2B5EF4-FFF2-40B4-BE49-F238E27FC236}">
                <a16:creationId xmlns:a16="http://schemas.microsoft.com/office/drawing/2014/main" id="{76F27B81-F0C5-3D44-A629-E1747F066597}"/>
              </a:ext>
            </a:extLst>
          </p:cNvPr>
          <p:cNvSpPr>
            <a:spLocks noGrp="1"/>
          </p:cNvSpPr>
          <p:nvPr>
            <p:ph idx="1"/>
          </p:nvPr>
        </p:nvSpPr>
        <p:spPr/>
        <p:txBody>
          <a:bodyPr/>
          <a:lstStyle/>
          <a:p>
            <a:r>
              <a:rPr lang="en-US" dirty="0"/>
              <a:t>Single Tasking</a:t>
            </a:r>
          </a:p>
          <a:p>
            <a:pPr lvl="1"/>
            <a:r>
              <a:rPr lang="en-US" dirty="0"/>
              <a:t>User starts the process</a:t>
            </a:r>
          </a:p>
          <a:p>
            <a:pPr lvl="1"/>
            <a:r>
              <a:rPr lang="en-US" dirty="0"/>
              <a:t>Process runs to completion</a:t>
            </a:r>
          </a:p>
          <a:p>
            <a:pPr lvl="1"/>
            <a:r>
              <a:rPr lang="en-US" dirty="0"/>
              <a:t>If I/O is needed, CPU waits</a:t>
            </a:r>
          </a:p>
          <a:p>
            <a:pPr lvl="1"/>
            <a:r>
              <a:rPr lang="en-US" dirty="0"/>
              <a:t>User is not allowed to run more than 1 program at a time</a:t>
            </a:r>
          </a:p>
          <a:p>
            <a:pPr lvl="1"/>
            <a:r>
              <a:rPr lang="en-US" dirty="0"/>
              <a:t>Most early operating systems were single tasking</a:t>
            </a:r>
          </a:p>
          <a:p>
            <a:pPr lvl="1"/>
            <a:r>
              <a:rPr lang="en-US" dirty="0"/>
              <a:t>Most PC operating systems were single tasking until mid 90s</a:t>
            </a:r>
          </a:p>
          <a:p>
            <a:endParaRPr lang="en-NO" dirty="0"/>
          </a:p>
        </p:txBody>
      </p:sp>
      <p:sp>
        <p:nvSpPr>
          <p:cNvPr id="4" name="Footer Placeholder 3">
            <a:extLst>
              <a:ext uri="{FF2B5EF4-FFF2-40B4-BE49-F238E27FC236}">
                <a16:creationId xmlns:a16="http://schemas.microsoft.com/office/drawing/2014/main" id="{3F9EBC2B-ED68-F54D-9A7A-43174B0C1019}"/>
              </a:ext>
            </a:extLst>
          </p:cNvPr>
          <p:cNvSpPr>
            <a:spLocks noGrp="1"/>
          </p:cNvSpPr>
          <p:nvPr>
            <p:ph type="ftr" sz="quarter" idx="11"/>
          </p:nvPr>
        </p:nvSpPr>
        <p:spPr/>
        <p:txBody>
          <a:bodyPr/>
          <a:lstStyle/>
          <a:p>
            <a:endParaRPr lang="nb-NO" dirty="0"/>
          </a:p>
        </p:txBody>
      </p:sp>
      <p:sp>
        <p:nvSpPr>
          <p:cNvPr id="5" name="Content Placeholder 4">
            <a:extLst>
              <a:ext uri="{FF2B5EF4-FFF2-40B4-BE49-F238E27FC236}">
                <a16:creationId xmlns:a16="http://schemas.microsoft.com/office/drawing/2014/main" id="{FF629746-445D-F644-B675-0386A954089B}"/>
              </a:ext>
            </a:extLst>
          </p:cNvPr>
          <p:cNvSpPr>
            <a:spLocks noGrp="1"/>
          </p:cNvSpPr>
          <p:nvPr>
            <p:ph idx="12"/>
          </p:nvPr>
        </p:nvSpPr>
        <p:spPr/>
        <p:txBody>
          <a:bodyPr/>
          <a:lstStyle/>
          <a:p>
            <a:r>
              <a:rPr lang="en-US" dirty="0"/>
              <a:t>Batch Processing</a:t>
            </a:r>
          </a:p>
          <a:p>
            <a:pPr lvl="1"/>
            <a:r>
              <a:rPr lang="en-US" dirty="0"/>
              <a:t>For multiple user systems</a:t>
            </a:r>
          </a:p>
          <a:p>
            <a:pPr lvl="2"/>
            <a:r>
              <a:rPr lang="en-US" dirty="0"/>
              <a:t>users submit processes at any time</a:t>
            </a:r>
          </a:p>
          <a:p>
            <a:pPr lvl="2"/>
            <a:r>
              <a:rPr lang="en-US" dirty="0"/>
              <a:t>off-line system receives requests</a:t>
            </a:r>
          </a:p>
          <a:p>
            <a:pPr lvl="1"/>
            <a:r>
              <a:rPr lang="en-US" dirty="0"/>
              <a:t>OS schedules processes</a:t>
            </a:r>
          </a:p>
          <a:p>
            <a:pPr lvl="1"/>
            <a:r>
              <a:rPr lang="en-US" dirty="0"/>
              <a:t>Very similar to single tasking (one program at a time)</a:t>
            </a:r>
          </a:p>
          <a:p>
            <a:pPr lvl="1"/>
            <a:r>
              <a:rPr lang="en-US" dirty="0"/>
              <a:t>No interactivity because the process may not be executed until the user is gone</a:t>
            </a:r>
          </a:p>
          <a:p>
            <a:pPr lvl="2"/>
            <a:r>
              <a:rPr lang="en-US" dirty="0"/>
              <a:t>input supplied with the program (e.g., punch cards, magnetic tape)</a:t>
            </a:r>
          </a:p>
          <a:p>
            <a:pPr lvl="2"/>
            <a:r>
              <a:rPr lang="en-US" dirty="0"/>
              <a:t>output sent to off-line source (tape, printer)</a:t>
            </a:r>
          </a:p>
          <a:p>
            <a:endParaRPr lang="en-US" dirty="0"/>
          </a:p>
          <a:p>
            <a:endParaRPr lang="en-NO" dirty="0"/>
          </a:p>
        </p:txBody>
      </p:sp>
    </p:spTree>
    <p:extLst>
      <p:ext uri="{BB962C8B-B14F-4D97-AF65-F5344CB8AC3E}">
        <p14:creationId xmlns:p14="http://schemas.microsoft.com/office/powerpoint/2010/main" val="117394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5CB-DD1E-AA42-BBDF-A04DE06A0780}"/>
              </a:ext>
            </a:extLst>
          </p:cNvPr>
          <p:cNvSpPr>
            <a:spLocks noGrp="1"/>
          </p:cNvSpPr>
          <p:nvPr>
            <p:ph type="title"/>
          </p:nvPr>
        </p:nvSpPr>
        <p:spPr/>
        <p:txBody>
          <a:bodyPr/>
          <a:lstStyle/>
          <a:p>
            <a:r>
              <a:rPr lang="en-US" dirty="0"/>
              <a:t>The Boot &amp; Initialization Process</a:t>
            </a:r>
            <a:endParaRPr lang="en-NO" dirty="0"/>
          </a:p>
        </p:txBody>
      </p:sp>
      <p:sp>
        <p:nvSpPr>
          <p:cNvPr id="3" name="Content Placeholder 2">
            <a:extLst>
              <a:ext uri="{FF2B5EF4-FFF2-40B4-BE49-F238E27FC236}">
                <a16:creationId xmlns:a16="http://schemas.microsoft.com/office/drawing/2014/main" id="{1954A850-222A-6A4A-BEFC-62C5E3A694FF}"/>
              </a:ext>
            </a:extLst>
          </p:cNvPr>
          <p:cNvSpPr>
            <a:spLocks noGrp="1"/>
          </p:cNvSpPr>
          <p:nvPr>
            <p:ph idx="1"/>
          </p:nvPr>
        </p:nvSpPr>
        <p:spPr>
          <a:xfrm>
            <a:off x="383603" y="1304365"/>
            <a:ext cx="11443962" cy="5135767"/>
          </a:xfrm>
        </p:spPr>
        <p:txBody>
          <a:bodyPr>
            <a:normAutofit lnSpcReduction="10000"/>
          </a:bodyPr>
          <a:lstStyle/>
          <a:p>
            <a:r>
              <a:rPr lang="en-US" dirty="0"/>
              <a:t>CPU initializes itself (registers, control signals)</a:t>
            </a:r>
          </a:p>
          <a:p>
            <a:r>
              <a:rPr lang="en-US" dirty="0"/>
              <a:t>BIOS performs power on self test</a:t>
            </a:r>
          </a:p>
          <a:p>
            <a:r>
              <a:rPr lang="en-US" dirty="0"/>
              <a:t>Disk controllers tested</a:t>
            </a:r>
          </a:p>
          <a:p>
            <a:r>
              <a:rPr lang="en-US" dirty="0"/>
              <a:t>BIOS determines where the OS is stored</a:t>
            </a:r>
          </a:p>
          <a:p>
            <a:r>
              <a:rPr lang="en-US" dirty="0"/>
              <a:t>Boot loader runs to load OS (if multiple OSs available, user might be able to select)</a:t>
            </a:r>
          </a:p>
          <a:p>
            <a:r>
              <a:rPr lang="en-US" dirty="0"/>
              <a:t>OS kernel loaded and initialized</a:t>
            </a:r>
          </a:p>
          <a:p>
            <a:pPr lvl="1"/>
            <a:r>
              <a:rPr lang="en-US" dirty="0"/>
              <a:t>Kernel often stored on hard disk (possibly also available on optical disk, flash drive or over network)</a:t>
            </a:r>
          </a:p>
          <a:p>
            <a:r>
              <a:rPr lang="en-US" dirty="0"/>
              <a:t>OS runs initialization scripts</a:t>
            </a:r>
          </a:p>
          <a:p>
            <a:pPr lvl="1"/>
            <a:r>
              <a:rPr lang="en-US" dirty="0"/>
              <a:t>Establish runlevel (Linux levels from 0 to 6, windows has safe mode, safe mode with network, user mode, etc)</a:t>
            </a:r>
          </a:p>
          <a:p>
            <a:r>
              <a:rPr lang="en-US" dirty="0"/>
              <a:t>OS running, computer ready for user</a:t>
            </a:r>
          </a:p>
          <a:p>
            <a:endParaRPr lang="en-NO" dirty="0"/>
          </a:p>
        </p:txBody>
      </p:sp>
      <p:sp>
        <p:nvSpPr>
          <p:cNvPr id="4" name="Footer Placeholder 3">
            <a:extLst>
              <a:ext uri="{FF2B5EF4-FFF2-40B4-BE49-F238E27FC236}">
                <a16:creationId xmlns:a16="http://schemas.microsoft.com/office/drawing/2014/main" id="{6BCDFAC8-F197-164B-84A5-83E509CEE4FF}"/>
              </a:ext>
            </a:extLst>
          </p:cNvPr>
          <p:cNvSpPr>
            <a:spLocks noGrp="1"/>
          </p:cNvSpPr>
          <p:nvPr>
            <p:ph type="ftr" sz="quarter" idx="11"/>
          </p:nvPr>
        </p:nvSpPr>
        <p:spPr/>
        <p:txBody>
          <a:bodyPr/>
          <a:lstStyle/>
          <a:p>
            <a:endParaRPr lang="nb-NO" dirty="0"/>
          </a:p>
        </p:txBody>
      </p:sp>
      <p:sp>
        <p:nvSpPr>
          <p:cNvPr id="5" name="Slide Number Placeholder 4">
            <a:extLst>
              <a:ext uri="{FF2B5EF4-FFF2-40B4-BE49-F238E27FC236}">
                <a16:creationId xmlns:a16="http://schemas.microsoft.com/office/drawing/2014/main" id="{A2B4523D-A4BA-4F2F-B78A-785A8F37FEDD}"/>
              </a:ext>
            </a:extLst>
          </p:cNvPr>
          <p:cNvSpPr txBox="1">
            <a:spLocks/>
          </p:cNvSpPr>
          <p:nvPr>
            <p:custDataLst>
              <p:tags r:id="rId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6</a:t>
            </a:fld>
            <a:r>
              <a:rPr lang="en-US"/>
              <a:t>/64</a:t>
            </a:r>
            <a:endParaRPr lang="en-US" dirty="0"/>
          </a:p>
        </p:txBody>
      </p:sp>
    </p:spTree>
    <p:extLst>
      <p:ext uri="{BB962C8B-B14F-4D97-AF65-F5344CB8AC3E}">
        <p14:creationId xmlns:p14="http://schemas.microsoft.com/office/powerpoint/2010/main" val="78032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3884013"/>
            <a:ext cx="4876800" cy="291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954374" y="342902"/>
            <a:ext cx="5715000" cy="1143000"/>
          </a:xfrm>
        </p:spPr>
        <p:txBody>
          <a:bodyPr/>
          <a:lstStyle/>
          <a:p>
            <a:r>
              <a:rPr lang="en-US" dirty="0"/>
              <a:t>A Context Switch</a:t>
            </a:r>
          </a:p>
        </p:txBody>
      </p:sp>
      <p:sp>
        <p:nvSpPr>
          <p:cNvPr id="3" name="Content Placeholder 2"/>
          <p:cNvSpPr>
            <a:spLocks noGrp="1"/>
          </p:cNvSpPr>
          <p:nvPr>
            <p:ph sz="half" idx="1"/>
          </p:nvPr>
        </p:nvSpPr>
        <p:spPr>
          <a:xfrm>
            <a:off x="488731" y="1543987"/>
            <a:ext cx="4692869" cy="5252100"/>
          </a:xfrm>
        </p:spPr>
        <p:txBody>
          <a:bodyPr>
            <a:normAutofit/>
          </a:bodyPr>
          <a:lstStyle/>
          <a:p>
            <a:r>
              <a:rPr lang="en-US" dirty="0"/>
              <a:t>Concurrent processing needs a mechanism for the CPU to switch from one process to another</a:t>
            </a:r>
          </a:p>
          <a:p>
            <a:pPr lvl="1"/>
            <a:r>
              <a:rPr lang="en-US" dirty="0"/>
              <a:t>New process needs to be loaded into memory</a:t>
            </a:r>
          </a:p>
          <a:p>
            <a:pPr lvl="1"/>
            <a:r>
              <a:rPr lang="en-US" dirty="0"/>
              <a:t>Old process’ status (PC, IR, stack pointer, status flags, </a:t>
            </a:r>
            <a:r>
              <a:rPr lang="en-US" dirty="0" err="1"/>
              <a:t>etc</a:t>
            </a:r>
            <a:r>
              <a:rPr lang="en-US" dirty="0"/>
              <a:t>) saved to memory</a:t>
            </a:r>
          </a:p>
          <a:p>
            <a:pPr lvl="1"/>
            <a:r>
              <a:rPr lang="en-US" dirty="0"/>
              <a:t>New process status (register values) restored (from memory)</a:t>
            </a:r>
          </a:p>
          <a:p>
            <a:pPr lvl="1"/>
            <a:r>
              <a:rPr lang="en-US" dirty="0"/>
              <a:t>During the switch, the processor is idle</a:t>
            </a:r>
          </a:p>
          <a:p>
            <a:pPr lvl="1"/>
            <a:endParaRPr lang="en-US" dirty="0"/>
          </a:p>
        </p:txBody>
      </p:sp>
      <p:sp>
        <p:nvSpPr>
          <p:cNvPr id="4" name="Content Placeholder 3"/>
          <p:cNvSpPr>
            <a:spLocks noGrp="1"/>
          </p:cNvSpPr>
          <p:nvPr>
            <p:ph sz="half" idx="2"/>
          </p:nvPr>
        </p:nvSpPr>
        <p:spPr>
          <a:xfrm>
            <a:off x="5410200" y="914402"/>
            <a:ext cx="5715000" cy="3200399"/>
          </a:xfrm>
        </p:spPr>
        <p:txBody>
          <a:bodyPr>
            <a:normAutofit/>
          </a:bodyPr>
          <a:lstStyle/>
          <a:p>
            <a:r>
              <a:rPr lang="en-US" dirty="0"/>
              <a:t>Ready queue – stores those processes available for switching</a:t>
            </a:r>
          </a:p>
          <a:p>
            <a:pPr lvl="1"/>
            <a:r>
              <a:rPr lang="en-US" dirty="0"/>
              <a:t>These are processes loaded into memory which have either started execution and been paused or can start execution</a:t>
            </a:r>
          </a:p>
          <a:p>
            <a:r>
              <a:rPr lang="en-US" dirty="0"/>
              <a:t>Below, we see a switch between process P3 and P7</a:t>
            </a:r>
          </a:p>
          <a:p>
            <a:endParaRPr lang="en-US" dirty="0"/>
          </a:p>
        </p:txBody>
      </p:sp>
    </p:spTree>
    <p:extLst>
      <p:ext uri="{BB962C8B-B14F-4D97-AF65-F5344CB8AC3E}">
        <p14:creationId xmlns:p14="http://schemas.microsoft.com/office/powerpoint/2010/main" val="383259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5ABA-BAC7-DC4D-9958-1E17E7623BD4}"/>
              </a:ext>
            </a:extLst>
          </p:cNvPr>
          <p:cNvSpPr>
            <a:spLocks noGrp="1"/>
          </p:cNvSpPr>
          <p:nvPr>
            <p:ph type="title"/>
          </p:nvPr>
        </p:nvSpPr>
        <p:spPr/>
        <p:txBody>
          <a:bodyPr/>
          <a:lstStyle/>
          <a:p>
            <a:r>
              <a:rPr lang="en-US" dirty="0"/>
              <a:t>Multiprogramming &amp; Multitasking</a:t>
            </a:r>
            <a:endParaRPr lang="en-NO" dirty="0"/>
          </a:p>
        </p:txBody>
      </p:sp>
      <p:sp>
        <p:nvSpPr>
          <p:cNvPr id="3" name="Content Placeholder 2">
            <a:extLst>
              <a:ext uri="{FF2B5EF4-FFF2-40B4-BE49-F238E27FC236}">
                <a16:creationId xmlns:a16="http://schemas.microsoft.com/office/drawing/2014/main" id="{C235E25F-3759-624F-968E-876D2EB20756}"/>
              </a:ext>
            </a:extLst>
          </p:cNvPr>
          <p:cNvSpPr>
            <a:spLocks noGrp="1"/>
          </p:cNvSpPr>
          <p:nvPr>
            <p:ph idx="1"/>
          </p:nvPr>
        </p:nvSpPr>
        <p:spPr>
          <a:xfrm>
            <a:off x="383603" y="1355835"/>
            <a:ext cx="11443962" cy="5084298"/>
          </a:xfrm>
        </p:spPr>
        <p:txBody>
          <a:bodyPr/>
          <a:lstStyle/>
          <a:p>
            <a:r>
              <a:rPr lang="en-US" dirty="0"/>
              <a:t>Multiprogramming (or cooperative multitasking) is like batch processing in that one process is executed at a time except</a:t>
            </a:r>
          </a:p>
          <a:p>
            <a:pPr lvl="1"/>
            <a:r>
              <a:rPr lang="en-US" dirty="0"/>
              <a:t>When a process requires I/O, it is moved to an I/O queue</a:t>
            </a:r>
          </a:p>
          <a:p>
            <a:pPr lvl="1"/>
            <a:r>
              <a:rPr lang="en-US" dirty="0"/>
              <a:t>Context switch to next waiting process</a:t>
            </a:r>
          </a:p>
          <a:p>
            <a:pPr lvl="1"/>
            <a:r>
              <a:rPr lang="en-US" dirty="0"/>
              <a:t>When process finishes with I/O, switch back to it</a:t>
            </a:r>
          </a:p>
          <a:p>
            <a:pPr lvl="1"/>
            <a:r>
              <a:rPr lang="en-US" dirty="0"/>
              <a:t>More efficient than batch processing or single tasking because the CPU does not remain idel during time consuming I/O, only delay is during the context switches</a:t>
            </a:r>
          </a:p>
          <a:p>
            <a:r>
              <a:rPr lang="en-US" dirty="0"/>
              <a:t>For multitasking, add a timer and before a process starts, set the timer to some value (e.g., 10,000)</a:t>
            </a:r>
          </a:p>
          <a:p>
            <a:pPr lvl="1"/>
            <a:r>
              <a:rPr lang="en-US" dirty="0"/>
              <a:t>After each machine cycle, decrement the timer</a:t>
            </a:r>
          </a:p>
          <a:p>
            <a:pPr lvl="1"/>
            <a:r>
              <a:rPr lang="en-US" dirty="0"/>
              <a:t>When timer reaches 0, force a context switch to the next process in the ready queue</a:t>
            </a:r>
          </a:p>
          <a:p>
            <a:pPr lvl="1"/>
            <a:r>
              <a:rPr lang="en-US" dirty="0"/>
              <a:t>User will not notice the time it takes to cycle through the processes</a:t>
            </a:r>
          </a:p>
          <a:p>
            <a:endParaRPr lang="en-NO" dirty="0"/>
          </a:p>
        </p:txBody>
      </p:sp>
      <p:sp>
        <p:nvSpPr>
          <p:cNvPr id="4" name="Footer Placeholder 3">
            <a:extLst>
              <a:ext uri="{FF2B5EF4-FFF2-40B4-BE49-F238E27FC236}">
                <a16:creationId xmlns:a16="http://schemas.microsoft.com/office/drawing/2014/main" id="{761D9EE2-5BF5-5240-8DDB-5C44D767BC0C}"/>
              </a:ext>
            </a:extLst>
          </p:cNvPr>
          <p:cNvSpPr>
            <a:spLocks noGrp="1"/>
          </p:cNvSpPr>
          <p:nvPr>
            <p:ph type="ftr" sz="quarter" idx="11"/>
          </p:nvPr>
        </p:nvSpPr>
        <p:spPr/>
        <p:txBody>
          <a:bodyPr/>
          <a:lstStyle/>
          <a:p>
            <a:endParaRPr lang="nb-NO" dirty="0"/>
          </a:p>
        </p:txBody>
      </p:sp>
    </p:spTree>
    <p:extLst>
      <p:ext uri="{BB962C8B-B14F-4D97-AF65-F5344CB8AC3E}">
        <p14:creationId xmlns:p14="http://schemas.microsoft.com/office/powerpoint/2010/main" val="436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Multitasking</a:t>
            </a:r>
          </a:p>
        </p:txBody>
      </p:sp>
      <p:sp>
        <p:nvSpPr>
          <p:cNvPr id="3" name="Content Placeholder 2"/>
          <p:cNvSpPr>
            <a:spLocks noGrp="1"/>
          </p:cNvSpPr>
          <p:nvPr>
            <p:ph idx="1"/>
          </p:nvPr>
        </p:nvSpPr>
        <p:spPr>
          <a:xfrm>
            <a:off x="373875" y="1524001"/>
            <a:ext cx="4807726" cy="4849318"/>
          </a:xfrm>
        </p:spPr>
        <p:txBody>
          <a:bodyPr>
            <a:normAutofit/>
          </a:bodyPr>
          <a:lstStyle/>
          <a:p>
            <a:r>
              <a:rPr lang="en-US" dirty="0"/>
              <a:t>More appropriately called competitive (or </a:t>
            </a:r>
            <a:r>
              <a:rPr lang="en-US" dirty="0">
                <a:solidFill>
                  <a:srgbClr val="FF0000"/>
                </a:solidFill>
              </a:rPr>
              <a:t>pre-emptive</a:t>
            </a:r>
            <a:r>
              <a:rPr lang="en-US" dirty="0"/>
              <a:t>) multitasking</a:t>
            </a:r>
          </a:p>
          <a:p>
            <a:r>
              <a:rPr lang="en-US" dirty="0"/>
              <a:t>Computer appears to be executing two or more processes simultaneously </a:t>
            </a:r>
          </a:p>
          <a:p>
            <a:pPr lvl="1"/>
            <a:r>
              <a:rPr lang="en-US" dirty="0"/>
              <a:t>it is switching quickly between processes</a:t>
            </a:r>
          </a:p>
          <a:p>
            <a:r>
              <a:rPr lang="en-US" dirty="0"/>
              <a:t>Most OSs do both cooperative and competitive multitasking today</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1" y="1524001"/>
            <a:ext cx="5431023" cy="38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943600" y="5410200"/>
            <a:ext cx="4807726" cy="1046440"/>
          </a:xfrm>
          <a:prstGeom prst="rect">
            <a:avLst/>
          </a:prstGeom>
          <a:noFill/>
        </p:spPr>
        <p:txBody>
          <a:bodyPr wrap="none" rtlCol="0">
            <a:spAutoFit/>
          </a:bodyPr>
          <a:lstStyle/>
          <a:p>
            <a:r>
              <a:rPr lang="en-US" sz="2200" dirty="0">
                <a:solidFill>
                  <a:srgbClr val="FF0000"/>
                </a:solidFill>
                <a:latin typeface="Times New Roman" pitchFamily="18" charset="0"/>
                <a:cs typeface="Times New Roman" pitchFamily="18" charset="0"/>
              </a:rPr>
              <a:t>Competitive</a:t>
            </a:r>
            <a:r>
              <a:rPr lang="en-US" sz="2200" dirty="0">
                <a:latin typeface="Times New Roman" pitchFamily="18" charset="0"/>
                <a:cs typeface="Times New Roman" pitchFamily="18" charset="0"/>
              </a:rPr>
              <a:t> multitasking was originally </a:t>
            </a:r>
          </a:p>
          <a:p>
            <a:r>
              <a:rPr lang="en-US" sz="2200" dirty="0">
                <a:latin typeface="Times New Roman" pitchFamily="18" charset="0"/>
                <a:cs typeface="Times New Roman" pitchFamily="18" charset="0"/>
              </a:rPr>
              <a:t>called </a:t>
            </a:r>
            <a:r>
              <a:rPr lang="en-US" sz="2200" dirty="0">
                <a:solidFill>
                  <a:srgbClr val="FF0000"/>
                </a:solidFill>
                <a:latin typeface="Times New Roman" pitchFamily="18" charset="0"/>
                <a:cs typeface="Times New Roman" pitchFamily="18" charset="0"/>
              </a:rPr>
              <a:t>time sharing</a:t>
            </a:r>
            <a:r>
              <a:rPr lang="en-US" sz="2200" dirty="0">
                <a:latin typeface="Times New Roman" pitchFamily="18" charset="0"/>
                <a:cs typeface="Times New Roman" pitchFamily="18" charset="0"/>
              </a:rPr>
              <a:t> in the 1960s</a:t>
            </a:r>
          </a:p>
          <a:p>
            <a:endParaRPr lang="en-US" dirty="0"/>
          </a:p>
        </p:txBody>
      </p:sp>
    </p:spTree>
    <p:extLst>
      <p:ext uri="{BB962C8B-B14F-4D97-AF65-F5344CB8AC3E}">
        <p14:creationId xmlns:p14="http://schemas.microsoft.com/office/powerpoint/2010/main" val="24307077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026" y="558383"/>
            <a:ext cx="8229600" cy="1143000"/>
          </a:xfrm>
        </p:spPr>
        <p:txBody>
          <a:bodyPr/>
          <a:lstStyle/>
          <a:p>
            <a:r>
              <a:rPr lang="en-US" dirty="0"/>
              <a:t>Threads &amp; Multithreading</a:t>
            </a:r>
          </a:p>
        </p:txBody>
      </p:sp>
      <p:sp>
        <p:nvSpPr>
          <p:cNvPr id="3" name="Content Placeholder 2"/>
          <p:cNvSpPr>
            <a:spLocks noGrp="1"/>
          </p:cNvSpPr>
          <p:nvPr>
            <p:ph sz="half" idx="1"/>
          </p:nvPr>
        </p:nvSpPr>
        <p:spPr>
          <a:xfrm>
            <a:off x="434715" y="2068642"/>
            <a:ext cx="4899285" cy="4636957"/>
          </a:xfrm>
        </p:spPr>
        <p:txBody>
          <a:bodyPr>
            <a:normAutofit fontScale="92500" lnSpcReduction="10000"/>
          </a:bodyPr>
          <a:lstStyle/>
          <a:p>
            <a:r>
              <a:rPr lang="en-US" dirty="0"/>
              <a:t>Threads – multiple instances of the same process sharing the same code</a:t>
            </a:r>
          </a:p>
          <a:p>
            <a:pPr lvl="1"/>
            <a:r>
              <a:rPr lang="en-US" dirty="0"/>
              <a:t>But with separate data</a:t>
            </a:r>
          </a:p>
          <a:p>
            <a:r>
              <a:rPr lang="en-US" dirty="0"/>
              <a:t>For instance, you might have 3 Firefox windows open, these are threads of the same process</a:t>
            </a:r>
          </a:p>
          <a:p>
            <a:r>
              <a:rPr lang="en-US" dirty="0"/>
              <a:t>Threads make their way through the same code along different paths</a:t>
            </a:r>
          </a:p>
          <a:p>
            <a:pPr lvl="1"/>
            <a:r>
              <a:rPr lang="en-US" dirty="0"/>
              <a:t>See figure to the right</a:t>
            </a:r>
          </a:p>
          <a:p>
            <a:pPr lvl="1"/>
            <a:endParaRPr lang="en-US" dirty="0"/>
          </a:p>
        </p:txBody>
      </p:sp>
      <p:sp>
        <p:nvSpPr>
          <p:cNvPr id="5" name="Content Placeholder 4"/>
          <p:cNvSpPr>
            <a:spLocks noGrp="1"/>
          </p:cNvSpPr>
          <p:nvPr>
            <p:ph sz="half" idx="2"/>
          </p:nvPr>
        </p:nvSpPr>
        <p:spPr>
          <a:xfrm>
            <a:off x="5715000" y="1409074"/>
            <a:ext cx="5617564" cy="1638925"/>
          </a:xfrm>
        </p:spPr>
        <p:txBody>
          <a:bodyPr>
            <a:normAutofit fontScale="92500" lnSpcReduction="10000"/>
          </a:bodyPr>
          <a:lstStyle/>
          <a:p>
            <a:r>
              <a:rPr lang="en-US" dirty="0"/>
              <a:t>Multithreading is multitasking across both processes and threads</a:t>
            </a:r>
          </a:p>
          <a:p>
            <a:pPr lvl="1"/>
            <a:r>
              <a:rPr lang="en-US" dirty="0"/>
              <a:t>Switching between threads is simpler (less time consuming)</a:t>
            </a:r>
          </a:p>
          <a:p>
            <a:endParaRPr lang="en-US" dirty="0"/>
          </a:p>
          <a:p>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047"/>
          <a:stretch/>
        </p:blipFill>
        <p:spPr bwMode="auto">
          <a:xfrm>
            <a:off x="5638801" y="2895600"/>
            <a:ext cx="4326391" cy="3874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04803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5E0E-C3B1-634C-B1A2-0E6271112E3D}"/>
              </a:ext>
            </a:extLst>
          </p:cNvPr>
          <p:cNvSpPr>
            <a:spLocks noGrp="1"/>
          </p:cNvSpPr>
          <p:nvPr>
            <p:ph type="title"/>
          </p:nvPr>
        </p:nvSpPr>
        <p:spPr/>
        <p:txBody>
          <a:bodyPr/>
          <a:lstStyle/>
          <a:p>
            <a:r>
              <a:rPr lang="en-US" dirty="0"/>
              <a:t>Multiprocessing</a:t>
            </a:r>
            <a:endParaRPr lang="en-NO" dirty="0"/>
          </a:p>
        </p:txBody>
      </p:sp>
      <p:sp>
        <p:nvSpPr>
          <p:cNvPr id="3" name="Content Placeholder 2">
            <a:extLst>
              <a:ext uri="{FF2B5EF4-FFF2-40B4-BE49-F238E27FC236}">
                <a16:creationId xmlns:a16="http://schemas.microsoft.com/office/drawing/2014/main" id="{FA4CBCB8-597A-4A41-983F-24C380A70088}"/>
              </a:ext>
            </a:extLst>
          </p:cNvPr>
          <p:cNvSpPr>
            <a:spLocks noGrp="1"/>
          </p:cNvSpPr>
          <p:nvPr>
            <p:ph idx="1"/>
          </p:nvPr>
        </p:nvSpPr>
        <p:spPr/>
        <p:txBody>
          <a:bodyPr/>
          <a:lstStyle/>
          <a:p>
            <a:r>
              <a:rPr lang="en-US" dirty="0"/>
              <a:t>Many computers today have multiple processors </a:t>
            </a:r>
          </a:p>
          <a:p>
            <a:pPr lvl="1"/>
            <a:r>
              <a:rPr lang="en-US" dirty="0"/>
              <a:t>Or </a:t>
            </a:r>
            <a:r>
              <a:rPr lang="en-US" dirty="0">
                <a:solidFill>
                  <a:srgbClr val="FF0000"/>
                </a:solidFill>
              </a:rPr>
              <a:t>multiple cores</a:t>
            </a:r>
            <a:r>
              <a:rPr lang="en-US" dirty="0"/>
              <a:t> on one chip (a core is basically a processor which shares pins and a cache with other cores on the same chip)</a:t>
            </a:r>
          </a:p>
          <a:p>
            <a:r>
              <a:rPr lang="en-US" dirty="0"/>
              <a:t>Multiprocessing is multitasking spread across multiple processors</a:t>
            </a:r>
          </a:p>
          <a:p>
            <a:r>
              <a:rPr lang="en-US" dirty="0"/>
              <a:t>Most OSs are capable of multiprocessing but do not necessarily share the cores effectively</a:t>
            </a:r>
          </a:p>
          <a:p>
            <a:pPr lvl="1"/>
            <a:r>
              <a:rPr lang="en-US" dirty="0"/>
              <a:t>For instance, if you have 4 cores, you would not achieve a 4 times speedup over a computer with a single core processor</a:t>
            </a:r>
          </a:p>
          <a:p>
            <a:endParaRPr lang="en-NO" dirty="0"/>
          </a:p>
        </p:txBody>
      </p:sp>
      <p:sp>
        <p:nvSpPr>
          <p:cNvPr id="4" name="Footer Placeholder 3">
            <a:extLst>
              <a:ext uri="{FF2B5EF4-FFF2-40B4-BE49-F238E27FC236}">
                <a16:creationId xmlns:a16="http://schemas.microsoft.com/office/drawing/2014/main" id="{C4D9CB39-5D98-964F-8B5D-2F509B4E4842}"/>
              </a:ext>
            </a:extLst>
          </p:cNvPr>
          <p:cNvSpPr>
            <a:spLocks noGrp="1"/>
          </p:cNvSpPr>
          <p:nvPr>
            <p:ph type="ftr" sz="quarter" idx="11"/>
          </p:nvPr>
        </p:nvSpPr>
        <p:spPr/>
        <p:txBody>
          <a:bodyPr/>
          <a:lstStyle/>
          <a:p>
            <a:endParaRPr lang="nb-NO" dirty="0"/>
          </a:p>
        </p:txBody>
      </p:sp>
    </p:spTree>
    <p:extLst>
      <p:ext uri="{BB962C8B-B14F-4D97-AF65-F5344CB8AC3E}">
        <p14:creationId xmlns:p14="http://schemas.microsoft.com/office/powerpoint/2010/main" val="410450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BBCF-39E1-B785-DE68-C503B60FF290}"/>
              </a:ext>
            </a:extLst>
          </p:cNvPr>
          <p:cNvSpPr>
            <a:spLocks noGrp="1"/>
          </p:cNvSpPr>
          <p:nvPr>
            <p:ph type="ctrTitle"/>
          </p:nvPr>
        </p:nvSpPr>
        <p:spPr/>
        <p:txBody>
          <a:bodyPr/>
          <a:lstStyle/>
          <a:p>
            <a:endParaRPr lang="en-NO"/>
          </a:p>
        </p:txBody>
      </p:sp>
      <p:sp>
        <p:nvSpPr>
          <p:cNvPr id="3" name="Subtitle 2">
            <a:extLst>
              <a:ext uri="{FF2B5EF4-FFF2-40B4-BE49-F238E27FC236}">
                <a16:creationId xmlns:a16="http://schemas.microsoft.com/office/drawing/2014/main" id="{EF69D23A-3910-D33A-9DEC-48B6AA2AB264}"/>
              </a:ext>
            </a:extLst>
          </p:cNvPr>
          <p:cNvSpPr>
            <a:spLocks noGrp="1"/>
          </p:cNvSpPr>
          <p:nvPr>
            <p:ph type="subTitle" idx="1"/>
          </p:nvPr>
        </p:nvSpPr>
        <p:spPr/>
        <p:txBody>
          <a:bodyPr/>
          <a:lstStyle/>
          <a:p>
            <a:endParaRPr lang="en-NO"/>
          </a:p>
        </p:txBody>
      </p:sp>
    </p:spTree>
    <p:extLst>
      <p:ext uri="{BB962C8B-B14F-4D97-AF65-F5344CB8AC3E}">
        <p14:creationId xmlns:p14="http://schemas.microsoft.com/office/powerpoint/2010/main" val="193553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F248-1851-C340-8648-354C8A1F9E72}"/>
              </a:ext>
            </a:extLst>
          </p:cNvPr>
          <p:cNvSpPr>
            <a:spLocks noGrp="1"/>
          </p:cNvSpPr>
          <p:nvPr>
            <p:ph type="title"/>
          </p:nvPr>
        </p:nvSpPr>
        <p:spPr/>
        <p:txBody>
          <a:bodyPr/>
          <a:lstStyle/>
          <a:p>
            <a:r>
              <a:rPr lang="en-US" dirty="0"/>
              <a:t>Interrupts</a:t>
            </a:r>
            <a:endParaRPr lang="en-NO" dirty="0"/>
          </a:p>
        </p:txBody>
      </p:sp>
      <p:sp>
        <p:nvSpPr>
          <p:cNvPr id="3" name="Content Placeholder 2">
            <a:extLst>
              <a:ext uri="{FF2B5EF4-FFF2-40B4-BE49-F238E27FC236}">
                <a16:creationId xmlns:a16="http://schemas.microsoft.com/office/drawing/2014/main" id="{3D0500BA-9948-AC4F-BFF5-BD7CD7780AB4}"/>
              </a:ext>
            </a:extLst>
          </p:cNvPr>
          <p:cNvSpPr>
            <a:spLocks noGrp="1"/>
          </p:cNvSpPr>
          <p:nvPr>
            <p:ph idx="1"/>
          </p:nvPr>
        </p:nvSpPr>
        <p:spPr/>
        <p:txBody>
          <a:bodyPr/>
          <a:lstStyle/>
          <a:p>
            <a:r>
              <a:rPr lang="en-US" dirty="0"/>
              <a:t>The CPU’s fetch-execute cycle runs continuously unless interrupted</a:t>
            </a:r>
          </a:p>
          <a:p>
            <a:pPr lvl="1"/>
            <a:r>
              <a:rPr lang="en-US" dirty="0"/>
              <a:t>Interruptions can come from hardware or the running program</a:t>
            </a:r>
          </a:p>
          <a:p>
            <a:pPr lvl="2"/>
            <a:r>
              <a:rPr lang="en-US" dirty="0"/>
              <a:t>control+alt+delete</a:t>
            </a:r>
          </a:p>
          <a:p>
            <a:pPr lvl="2"/>
            <a:r>
              <a:rPr lang="en-US" dirty="0"/>
              <a:t>mouse moved</a:t>
            </a:r>
          </a:p>
          <a:p>
            <a:pPr lvl="2"/>
            <a:r>
              <a:rPr lang="en-US" dirty="0"/>
              <a:t>printer out of paper</a:t>
            </a:r>
          </a:p>
          <a:p>
            <a:pPr lvl="2"/>
            <a:r>
              <a:rPr lang="en-US" dirty="0"/>
              <a:t>program has run-time error</a:t>
            </a:r>
          </a:p>
          <a:p>
            <a:pPr lvl="1"/>
            <a:r>
              <a:rPr lang="en-US" dirty="0"/>
              <a:t>An interrupt interrupts the CPU at the end of fetch-execute cycle</a:t>
            </a:r>
          </a:p>
          <a:p>
            <a:pPr lvl="1"/>
            <a:r>
              <a:rPr lang="en-US" dirty="0"/>
              <a:t>Upon interrupt, CPU determines what device (or user or software) raised interrupt</a:t>
            </a:r>
          </a:p>
          <a:p>
            <a:pPr lvl="2"/>
            <a:r>
              <a:rPr lang="en-US" dirty="0"/>
              <a:t>select the proper interrupt handler (piece of OS code)</a:t>
            </a:r>
          </a:p>
          <a:p>
            <a:pPr lvl="2"/>
            <a:r>
              <a:rPr lang="en-US" dirty="0"/>
              <a:t>execute interrupt handler to handle the interrupt</a:t>
            </a:r>
          </a:p>
          <a:p>
            <a:pPr lvl="2"/>
            <a:r>
              <a:rPr lang="en-US" dirty="0"/>
              <a:t>resume the interrupted process</a:t>
            </a:r>
          </a:p>
          <a:p>
            <a:pPr lvl="1"/>
            <a:endParaRPr lang="en-US" dirty="0"/>
          </a:p>
          <a:p>
            <a:endParaRPr lang="en-NO" dirty="0"/>
          </a:p>
        </p:txBody>
      </p:sp>
      <p:sp>
        <p:nvSpPr>
          <p:cNvPr id="4" name="Footer Placeholder 3">
            <a:extLst>
              <a:ext uri="{FF2B5EF4-FFF2-40B4-BE49-F238E27FC236}">
                <a16:creationId xmlns:a16="http://schemas.microsoft.com/office/drawing/2014/main" id="{F8B60F88-0391-0045-BB04-9758DCECFDAF}"/>
              </a:ext>
            </a:extLst>
          </p:cNvPr>
          <p:cNvSpPr>
            <a:spLocks noGrp="1"/>
          </p:cNvSpPr>
          <p:nvPr>
            <p:ph type="ftr" sz="quarter" idx="11"/>
          </p:nvPr>
        </p:nvSpPr>
        <p:spPr/>
        <p:txBody>
          <a:bodyPr/>
          <a:lstStyle/>
          <a:p>
            <a:endParaRPr lang="nb-NO" dirty="0"/>
          </a:p>
        </p:txBody>
      </p:sp>
    </p:spTree>
    <p:extLst>
      <p:ext uri="{BB962C8B-B14F-4D97-AF65-F5344CB8AC3E}">
        <p14:creationId xmlns:p14="http://schemas.microsoft.com/office/powerpoint/2010/main" val="169126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p:custDataLst>
              <p:tags r:id="rId2"/>
            </p:custDataLst>
          </p:nvPr>
        </p:nvSpPr>
        <p:spPr/>
        <p:txBody>
          <a:bodyPr>
            <a:normAutofit/>
          </a:bodyPr>
          <a:lstStyle/>
          <a:p>
            <a:r>
              <a:rPr lang="nb-NO" dirty="0"/>
              <a:t>Operating system - </a:t>
            </a:r>
            <a:r>
              <a:rPr lang="nb-NO" dirty="0" err="1"/>
              <a:t>memory</a:t>
            </a:r>
            <a:endParaRPr lang="nb-NO" dirty="0"/>
          </a:p>
        </p:txBody>
      </p:sp>
      <p:sp>
        <p:nvSpPr>
          <p:cNvPr id="35846" name="Rectangle 3"/>
          <p:cNvSpPr>
            <a:spLocks noGrp="1" noChangeArrowheads="1"/>
          </p:cNvSpPr>
          <p:nvPr>
            <p:ph idx="1"/>
            <p:custDataLst>
              <p:tags r:id="rId3"/>
            </p:custDataLst>
          </p:nvPr>
        </p:nvSpPr>
        <p:spPr>
          <a:xfrm>
            <a:off x="1524000" y="1124744"/>
            <a:ext cx="9252520" cy="4818856"/>
          </a:xfrm>
        </p:spPr>
        <p:txBody>
          <a:bodyPr>
            <a:normAutofit/>
          </a:bodyPr>
          <a:lstStyle/>
          <a:p>
            <a:r>
              <a:rPr lang="nb-NO" dirty="0"/>
              <a:t>Programs </a:t>
            </a:r>
            <a:r>
              <a:rPr lang="nb-NO" dirty="0" err="1"/>
              <a:t>that</a:t>
            </a:r>
            <a:r>
              <a:rPr lang="nb-NO" dirty="0"/>
              <a:t> </a:t>
            </a:r>
            <a:r>
              <a:rPr lang="nb-NO" dirty="0" err="1"/>
              <a:t>are</a:t>
            </a:r>
            <a:r>
              <a:rPr lang="nb-NO" dirty="0"/>
              <a:t> </a:t>
            </a:r>
            <a:r>
              <a:rPr lang="nb-NO" dirty="0" err="1"/>
              <a:t>running</a:t>
            </a:r>
            <a:r>
              <a:rPr lang="nb-NO" dirty="0"/>
              <a:t> </a:t>
            </a:r>
            <a:r>
              <a:rPr lang="nb-NO" dirty="0" err="1"/>
              <a:t>are</a:t>
            </a:r>
            <a:r>
              <a:rPr lang="nb-NO" dirty="0"/>
              <a:t> in </a:t>
            </a:r>
            <a:r>
              <a:rPr lang="nb-NO" dirty="0" err="1"/>
              <a:t>memory</a:t>
            </a:r>
            <a:endParaRPr lang="nb-NO" dirty="0"/>
          </a:p>
          <a:p>
            <a:r>
              <a:rPr lang="nb-NO" dirty="0"/>
              <a:t>The operating system is </a:t>
            </a:r>
            <a:r>
              <a:rPr lang="nb-NO" dirty="0" err="1"/>
              <a:t>also</a:t>
            </a:r>
            <a:r>
              <a:rPr lang="nb-NO" dirty="0"/>
              <a:t> a program!</a:t>
            </a:r>
          </a:p>
          <a:p>
            <a:r>
              <a:rPr lang="nb-NO" dirty="0" err="1"/>
              <a:t>Regular</a:t>
            </a:r>
            <a:r>
              <a:rPr lang="nb-NO" dirty="0"/>
              <a:t> RAM is </a:t>
            </a:r>
            <a:r>
              <a:rPr lang="nb-NO" dirty="0" err="1"/>
              <a:t>enhanced</a:t>
            </a:r>
            <a:r>
              <a:rPr lang="nb-NO" dirty="0"/>
              <a:t> in </a:t>
            </a:r>
            <a:r>
              <a:rPr lang="nb-NO" dirty="0" err="1"/>
              <a:t>several</a:t>
            </a:r>
            <a:r>
              <a:rPr lang="nb-NO" dirty="0"/>
              <a:t> </a:t>
            </a:r>
            <a:r>
              <a:rPr lang="nb-NO" dirty="0" err="1"/>
              <a:t>ways</a:t>
            </a:r>
            <a:endParaRPr lang="nb-NO" dirty="0"/>
          </a:p>
          <a:p>
            <a:r>
              <a:rPr lang="nb-NO" dirty="0"/>
              <a:t>Cache is a very fast memory (SRAM)</a:t>
            </a:r>
          </a:p>
          <a:p>
            <a:r>
              <a:rPr lang="nb-NO" dirty="0"/>
              <a:t>Used </a:t>
            </a:r>
            <a:r>
              <a:rPr lang="nb-NO" dirty="0" err="1"/>
              <a:t>both</a:t>
            </a:r>
            <a:r>
              <a:rPr lang="nb-NO" dirty="0"/>
              <a:t> </a:t>
            </a:r>
            <a:r>
              <a:rPr lang="nb-NO" dirty="0" err="1"/>
              <a:t>between</a:t>
            </a:r>
            <a:r>
              <a:rPr lang="nb-NO" dirty="0"/>
              <a:t> CPU and RAM and for </a:t>
            </a:r>
            <a:r>
              <a:rPr lang="nb-NO" dirty="0" err="1"/>
              <a:t>some</a:t>
            </a:r>
            <a:r>
              <a:rPr lang="nb-NO" dirty="0"/>
              <a:t> </a:t>
            </a:r>
            <a:r>
              <a:rPr lang="nb-NO" dirty="0" err="1"/>
              <a:t>devices</a:t>
            </a:r>
            <a:endParaRPr lang="nb-NO" dirty="0"/>
          </a:p>
          <a:p>
            <a:r>
              <a:rPr lang="nb-NO" dirty="0"/>
              <a:t>If </a:t>
            </a:r>
            <a:r>
              <a:rPr lang="nb-NO" dirty="0" err="1"/>
              <a:t>the</a:t>
            </a:r>
            <a:r>
              <a:rPr lang="nb-NO" dirty="0"/>
              <a:t> RAM is </a:t>
            </a:r>
            <a:r>
              <a:rPr lang="nb-NO" dirty="0" err="1"/>
              <a:t>too</a:t>
            </a:r>
            <a:r>
              <a:rPr lang="nb-NO" dirty="0"/>
              <a:t> </a:t>
            </a:r>
            <a:r>
              <a:rPr lang="nb-NO" dirty="0" err="1"/>
              <a:t>small</a:t>
            </a:r>
            <a:r>
              <a:rPr lang="nb-NO" dirty="0"/>
              <a:t>, </a:t>
            </a:r>
            <a:r>
              <a:rPr lang="nb-NO" dirty="0" err="1"/>
              <a:t>some</a:t>
            </a:r>
            <a:r>
              <a:rPr lang="nb-NO" dirty="0"/>
              <a:t> </a:t>
            </a:r>
            <a:r>
              <a:rPr lang="nb-NO" dirty="0" err="1"/>
              <a:t>of</a:t>
            </a:r>
            <a:r>
              <a:rPr lang="nb-NO" dirty="0"/>
              <a:t> </a:t>
            </a:r>
            <a:r>
              <a:rPr lang="nb-NO" dirty="0" err="1"/>
              <a:t>the</a:t>
            </a:r>
            <a:r>
              <a:rPr lang="nb-NO" dirty="0"/>
              <a:t> </a:t>
            </a:r>
            <a:r>
              <a:rPr lang="nb-NO" dirty="0" err="1"/>
              <a:t>contents</a:t>
            </a:r>
            <a:r>
              <a:rPr lang="nb-NO" dirty="0"/>
              <a:t> </a:t>
            </a:r>
            <a:r>
              <a:rPr lang="nb-NO" dirty="0" err="1"/>
              <a:t>may</a:t>
            </a:r>
            <a:r>
              <a:rPr lang="nb-NO" dirty="0"/>
              <a:t> be </a:t>
            </a:r>
            <a:r>
              <a:rPr lang="nb-NO" dirty="0" err="1"/>
              <a:t>temporarily</a:t>
            </a:r>
            <a:r>
              <a:rPr lang="nb-NO" dirty="0"/>
              <a:t> </a:t>
            </a:r>
            <a:r>
              <a:rPr lang="nb-NO" dirty="0" err="1"/>
              <a:t>swapped</a:t>
            </a:r>
            <a:r>
              <a:rPr lang="nb-NO" dirty="0"/>
              <a:t>.</a:t>
            </a:r>
          </a:p>
        </p:txBody>
      </p:sp>
      <p:sp>
        <p:nvSpPr>
          <p:cNvPr id="5" name="Slide Number Placeholder 4">
            <a:extLst>
              <a:ext uri="{FF2B5EF4-FFF2-40B4-BE49-F238E27FC236}">
                <a16:creationId xmlns:a16="http://schemas.microsoft.com/office/drawing/2014/main" id="{6204466E-C7CB-456E-8649-AF9D34921336}"/>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67</a:t>
            </a:fld>
            <a:r>
              <a:rPr lang="en-US" dirty="0"/>
              <a:t>/64</a:t>
            </a:r>
          </a:p>
        </p:txBody>
      </p:sp>
    </p:spTree>
    <p:custDataLst>
      <p:tags r:id="rId1"/>
    </p:custDataLst>
    <p:extLst>
      <p:ext uri="{BB962C8B-B14F-4D97-AF65-F5344CB8AC3E}">
        <p14:creationId xmlns:p14="http://schemas.microsoft.com/office/powerpoint/2010/main" val="34875402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6">
                                            <p:txEl>
                                              <p:pRg st="0" end="0"/>
                                            </p:txEl>
                                          </p:spTgt>
                                        </p:tgtEl>
                                        <p:attrNameLst>
                                          <p:attrName>style.visibility</p:attrName>
                                        </p:attrNameLst>
                                      </p:cBhvr>
                                      <p:to>
                                        <p:strVal val="visible"/>
                                      </p:to>
                                    </p:set>
                                    <p:animEffect transition="in" filter="fade">
                                      <p:cBhvr>
                                        <p:cTn id="7" dur="500"/>
                                        <p:tgtEl>
                                          <p:spTgt spid="358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846">
                                            <p:txEl>
                                              <p:pRg st="1" end="1"/>
                                            </p:txEl>
                                          </p:spTgt>
                                        </p:tgtEl>
                                        <p:attrNameLst>
                                          <p:attrName>style.visibility</p:attrName>
                                        </p:attrNameLst>
                                      </p:cBhvr>
                                      <p:to>
                                        <p:strVal val="visible"/>
                                      </p:to>
                                    </p:set>
                                    <p:animEffect transition="in" filter="fade">
                                      <p:cBhvr>
                                        <p:cTn id="12" dur="500"/>
                                        <p:tgtEl>
                                          <p:spTgt spid="358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846">
                                            <p:txEl>
                                              <p:pRg st="2" end="2"/>
                                            </p:txEl>
                                          </p:spTgt>
                                        </p:tgtEl>
                                        <p:attrNameLst>
                                          <p:attrName>style.visibility</p:attrName>
                                        </p:attrNameLst>
                                      </p:cBhvr>
                                      <p:to>
                                        <p:strVal val="visible"/>
                                      </p:to>
                                    </p:set>
                                    <p:animEffect transition="in" filter="fade">
                                      <p:cBhvr>
                                        <p:cTn id="17" dur="500"/>
                                        <p:tgtEl>
                                          <p:spTgt spid="358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846">
                                            <p:txEl>
                                              <p:pRg st="3" end="3"/>
                                            </p:txEl>
                                          </p:spTgt>
                                        </p:tgtEl>
                                        <p:attrNameLst>
                                          <p:attrName>style.visibility</p:attrName>
                                        </p:attrNameLst>
                                      </p:cBhvr>
                                      <p:to>
                                        <p:strVal val="visible"/>
                                      </p:to>
                                    </p:set>
                                    <p:animEffect transition="in" filter="fade">
                                      <p:cBhvr>
                                        <p:cTn id="22" dur="500"/>
                                        <p:tgtEl>
                                          <p:spTgt spid="358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846">
                                            <p:txEl>
                                              <p:pRg st="4" end="4"/>
                                            </p:txEl>
                                          </p:spTgt>
                                        </p:tgtEl>
                                        <p:attrNameLst>
                                          <p:attrName>style.visibility</p:attrName>
                                        </p:attrNameLst>
                                      </p:cBhvr>
                                      <p:to>
                                        <p:strVal val="visible"/>
                                      </p:to>
                                    </p:set>
                                    <p:animEffect transition="in" filter="fade">
                                      <p:cBhvr>
                                        <p:cTn id="27" dur="500"/>
                                        <p:tgtEl>
                                          <p:spTgt spid="358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846">
                                            <p:txEl>
                                              <p:pRg st="5" end="5"/>
                                            </p:txEl>
                                          </p:spTgt>
                                        </p:tgtEl>
                                        <p:attrNameLst>
                                          <p:attrName>style.visibility</p:attrName>
                                        </p:attrNameLst>
                                      </p:cBhvr>
                                      <p:to>
                                        <p:strVal val="visible"/>
                                      </p:to>
                                    </p:set>
                                    <p:animEffect transition="in" filter="fade">
                                      <p:cBhvr>
                                        <p:cTn id="32" dur="500"/>
                                        <p:tgtEl>
                                          <p:spTgt spid="358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custDataLst>
              <p:tags r:id="rId2"/>
            </p:custDataLst>
          </p:nvPr>
        </p:nvSpPr>
        <p:spPr/>
        <p:txBody>
          <a:bodyPr/>
          <a:lstStyle/>
          <a:p>
            <a:pPr eaLnBrk="1" hangingPunct="1"/>
            <a:r>
              <a:rPr lang="nb-NO" dirty="0">
                <a:solidFill>
                  <a:srgbClr val="FF0000"/>
                </a:solidFill>
              </a:rPr>
              <a:t>Schedule</a:t>
            </a:r>
            <a:endParaRPr lang="en-US" dirty="0"/>
          </a:p>
        </p:txBody>
      </p:sp>
      <p:sp>
        <p:nvSpPr>
          <p:cNvPr id="15364" name="Rectangle 3"/>
          <p:cNvSpPr>
            <a:spLocks noGrp="1" noChangeArrowheads="1"/>
          </p:cNvSpPr>
          <p:nvPr>
            <p:ph type="body" idx="1"/>
            <p:custDataLst>
              <p:tags r:id="rId3"/>
            </p:custDataLst>
          </p:nvPr>
        </p:nvSpPr>
        <p:spPr/>
        <p:txBody>
          <a:bodyPr>
            <a:normAutofit/>
          </a:bodyPr>
          <a:lstStyle/>
          <a:p>
            <a:pPr>
              <a:defRPr/>
            </a:pPr>
            <a:r>
              <a:rPr lang="nb-NO" dirty="0"/>
              <a:t>The OS </a:t>
            </a:r>
            <a:r>
              <a:rPr lang="nb-NO" dirty="0" err="1"/>
              <a:t>uses</a:t>
            </a:r>
            <a:r>
              <a:rPr lang="nb-NO" dirty="0"/>
              <a:t> a </a:t>
            </a:r>
            <a:r>
              <a:rPr lang="nb-NO" dirty="0" err="1"/>
              <a:t>roadmap</a:t>
            </a:r>
            <a:r>
              <a:rPr lang="nb-NO" dirty="0"/>
              <a:t> to </a:t>
            </a:r>
            <a:r>
              <a:rPr lang="nb-NO" dirty="0" err="1"/>
              <a:t>determine</a:t>
            </a:r>
            <a:r>
              <a:rPr lang="nb-NO" dirty="0"/>
              <a:t> </a:t>
            </a:r>
            <a:r>
              <a:rPr lang="nb-NO" dirty="0" err="1"/>
              <a:t>which</a:t>
            </a:r>
            <a:r>
              <a:rPr lang="nb-NO" dirty="0"/>
              <a:t> </a:t>
            </a:r>
            <a:r>
              <a:rPr lang="nb-NO" dirty="0" err="1"/>
              <a:t>thread</a:t>
            </a:r>
            <a:r>
              <a:rPr lang="nb-NO" dirty="0"/>
              <a:t> </a:t>
            </a:r>
            <a:r>
              <a:rPr lang="nb-NO" dirty="0" err="1"/>
              <a:t>should</a:t>
            </a:r>
            <a:r>
              <a:rPr lang="nb-NO" dirty="0"/>
              <a:t> be </a:t>
            </a:r>
            <a:r>
              <a:rPr lang="nb-NO" dirty="0" err="1"/>
              <a:t>allowed</a:t>
            </a:r>
            <a:r>
              <a:rPr lang="nb-NO" dirty="0"/>
              <a:t> to run </a:t>
            </a:r>
            <a:r>
              <a:rPr lang="nb-NO" dirty="0" err="1"/>
              <a:t>on</a:t>
            </a:r>
            <a:r>
              <a:rPr lang="nb-NO" dirty="0"/>
              <a:t> </a:t>
            </a:r>
            <a:r>
              <a:rPr lang="nb-NO" dirty="0" err="1"/>
              <a:t>the</a:t>
            </a:r>
            <a:r>
              <a:rPr lang="nb-NO" dirty="0"/>
              <a:t> </a:t>
            </a:r>
            <a:r>
              <a:rPr lang="nb-NO" dirty="0" err="1"/>
              <a:t>processor</a:t>
            </a:r>
            <a:endParaRPr lang="nb-NO" dirty="0"/>
          </a:p>
          <a:p>
            <a:pPr>
              <a:defRPr/>
            </a:pPr>
            <a:r>
              <a:rPr lang="nb-NO" dirty="0" err="1"/>
              <a:t>Context</a:t>
            </a:r>
            <a:r>
              <a:rPr lang="nb-NO" dirty="0"/>
              <a:t> </a:t>
            </a:r>
            <a:r>
              <a:rPr lang="nb-NO" dirty="0" err="1"/>
              <a:t>switching</a:t>
            </a:r>
            <a:r>
              <a:rPr lang="nb-NO" dirty="0"/>
              <a:t> </a:t>
            </a:r>
            <a:r>
              <a:rPr lang="nb-NO" dirty="0" err="1"/>
              <a:t>takes</a:t>
            </a:r>
            <a:r>
              <a:rPr lang="nb-NO" dirty="0"/>
              <a:t> time</a:t>
            </a:r>
          </a:p>
          <a:p>
            <a:pPr>
              <a:defRPr/>
            </a:pPr>
            <a:r>
              <a:rPr lang="nb-NO" dirty="0"/>
              <a:t>There are two roadmap principles</a:t>
            </a:r>
          </a:p>
          <a:p>
            <a:pPr lvl="1">
              <a:defRPr/>
            </a:pPr>
            <a:r>
              <a:rPr lang="nb-NO" dirty="0"/>
              <a:t>Non-preemptive </a:t>
            </a:r>
          </a:p>
          <a:p>
            <a:pPr lvl="2">
              <a:defRPr/>
            </a:pPr>
            <a:r>
              <a:rPr lang="en-US" dirty="0">
                <a:solidFill>
                  <a:srgbClr val="202124"/>
                </a:solidFill>
                <a:latin typeface="arial" panose="020B0604020202020204" pitchFamily="34" charset="0"/>
              </a:rPr>
              <a:t>the CPU is allocated to the process till it terminates or switches to waiting state.</a:t>
            </a:r>
            <a:endParaRPr lang="nb-NO" dirty="0"/>
          </a:p>
          <a:p>
            <a:pPr lvl="1">
              <a:defRPr/>
            </a:pPr>
            <a:r>
              <a:rPr lang="nb-NO" dirty="0"/>
              <a:t>Preemptive</a:t>
            </a:r>
          </a:p>
          <a:p>
            <a:pPr lvl="2">
              <a:defRPr/>
            </a:pPr>
            <a:r>
              <a:rPr lang="en-US" b="1" dirty="0">
                <a:solidFill>
                  <a:srgbClr val="202124"/>
                </a:solidFill>
                <a:latin typeface="arial" panose="020B0604020202020204" pitchFamily="34" charset="0"/>
              </a:rPr>
              <a:t>the CPU is allocated to the processes for the limited time</a:t>
            </a:r>
            <a:r>
              <a:rPr lang="en-US" dirty="0">
                <a:solidFill>
                  <a:srgbClr val="202124"/>
                </a:solidFill>
                <a:latin typeface="arial" panose="020B0604020202020204" pitchFamily="34" charset="0"/>
              </a:rPr>
              <a:t>.</a:t>
            </a:r>
            <a:endParaRPr lang="nb-NO" dirty="0"/>
          </a:p>
          <a:p>
            <a:pPr lvl="2">
              <a:defRPr/>
            </a:pPr>
            <a:r>
              <a:rPr lang="nb-NO" dirty="0"/>
              <a:t>A </a:t>
            </a:r>
            <a:r>
              <a:rPr lang="nb-NO" dirty="0" err="1"/>
              <a:t>clock-controlled</a:t>
            </a:r>
            <a:r>
              <a:rPr lang="nb-NO" dirty="0"/>
              <a:t> </a:t>
            </a:r>
            <a:r>
              <a:rPr lang="nb-NO" dirty="0" err="1"/>
              <a:t>interruption</a:t>
            </a:r>
            <a:r>
              <a:rPr lang="nb-NO" dirty="0"/>
              <a:t> </a:t>
            </a:r>
            <a:r>
              <a:rPr lang="nb-NO" dirty="0" err="1"/>
              <a:t>periodically</a:t>
            </a:r>
            <a:r>
              <a:rPr lang="nb-NO" dirty="0"/>
              <a:t> </a:t>
            </a:r>
            <a:r>
              <a:rPr lang="nb-NO" dirty="0" err="1"/>
              <a:t>ensures</a:t>
            </a:r>
            <a:r>
              <a:rPr lang="nb-NO" dirty="0"/>
              <a:t> </a:t>
            </a:r>
            <a:r>
              <a:rPr lang="nb-NO" dirty="0" err="1"/>
              <a:t>that</a:t>
            </a:r>
            <a:r>
              <a:rPr lang="nb-NO" dirty="0"/>
              <a:t> </a:t>
            </a:r>
            <a:r>
              <a:rPr lang="nb-NO" dirty="0" err="1"/>
              <a:t>the</a:t>
            </a:r>
            <a:r>
              <a:rPr lang="nb-NO" dirty="0"/>
              <a:t> </a:t>
            </a:r>
            <a:r>
              <a:rPr lang="nb-NO" dirty="0" err="1"/>
              <a:t>thread</a:t>
            </a:r>
            <a:r>
              <a:rPr lang="nb-NO" dirty="0"/>
              <a:t> </a:t>
            </a:r>
            <a:r>
              <a:rPr lang="nb-NO" dirty="0" err="1"/>
              <a:t>that</a:t>
            </a:r>
            <a:r>
              <a:rPr lang="nb-NO" dirty="0"/>
              <a:t> is </a:t>
            </a:r>
            <a:r>
              <a:rPr lang="nb-NO" dirty="0" err="1"/>
              <a:t>running</a:t>
            </a:r>
            <a:r>
              <a:rPr lang="nb-NO" dirty="0"/>
              <a:t> is </a:t>
            </a:r>
            <a:r>
              <a:rPr lang="nb-NO" dirty="0" err="1"/>
              <a:t>set</a:t>
            </a:r>
            <a:r>
              <a:rPr lang="nb-NO" dirty="0"/>
              <a:t> to </a:t>
            </a:r>
            <a:r>
              <a:rPr lang="nb-NO" dirty="0" err="1"/>
              <a:t>ready</a:t>
            </a:r>
            <a:endParaRPr lang="nb-NO" dirty="0"/>
          </a:p>
          <a:p>
            <a:pPr>
              <a:defRPr/>
            </a:pPr>
            <a:r>
              <a:rPr lang="nb-NO" dirty="0"/>
              <a:t>The </a:t>
            </a:r>
            <a:r>
              <a:rPr lang="nb-NO" dirty="0" err="1"/>
              <a:t>power</a:t>
            </a:r>
            <a:r>
              <a:rPr lang="nb-NO" dirty="0"/>
              <a:t> </a:t>
            </a:r>
            <a:r>
              <a:rPr lang="nb-NO" dirty="0" err="1"/>
              <a:t>method</a:t>
            </a:r>
            <a:endParaRPr lang="nb-NO" dirty="0"/>
          </a:p>
          <a:p>
            <a:pPr lvl="1">
              <a:defRPr/>
            </a:pPr>
            <a:r>
              <a:rPr lang="nb-NO" dirty="0"/>
              <a:t>NT, OSX and Linux have </a:t>
            </a:r>
            <a:r>
              <a:rPr lang="nb-NO" dirty="0" err="1">
                <a:solidFill>
                  <a:srgbClr val="FF0000"/>
                </a:solidFill>
              </a:rPr>
              <a:t>preemptive</a:t>
            </a:r>
            <a:r>
              <a:rPr lang="nb-NO" dirty="0">
                <a:solidFill>
                  <a:srgbClr val="FF0000"/>
                </a:solidFill>
              </a:rPr>
              <a:t> </a:t>
            </a:r>
            <a:r>
              <a:rPr lang="nb-NO" dirty="0" err="1">
                <a:solidFill>
                  <a:srgbClr val="FF0000"/>
                </a:solidFill>
              </a:rPr>
              <a:t>schedules</a:t>
            </a:r>
            <a:r>
              <a:rPr lang="nb-NO" dirty="0">
                <a:solidFill>
                  <a:srgbClr val="FF0000"/>
                </a:solidFill>
              </a:rPr>
              <a:t> </a:t>
            </a:r>
            <a:r>
              <a:rPr lang="nb-NO" dirty="0" err="1"/>
              <a:t>based</a:t>
            </a:r>
            <a:r>
              <a:rPr lang="nb-NO" dirty="0"/>
              <a:t> </a:t>
            </a:r>
            <a:r>
              <a:rPr lang="nb-NO" dirty="0" err="1"/>
              <a:t>on</a:t>
            </a:r>
            <a:r>
              <a:rPr lang="nb-NO" dirty="0"/>
              <a:t> </a:t>
            </a:r>
            <a:r>
              <a:rPr lang="nb-NO" dirty="0" err="1"/>
              <a:t>priority</a:t>
            </a:r>
            <a:r>
              <a:rPr lang="nb-NO" dirty="0"/>
              <a:t> </a:t>
            </a:r>
            <a:r>
              <a:rPr lang="nb-NO" dirty="0" err="1"/>
              <a:t>queues</a:t>
            </a:r>
            <a:r>
              <a:rPr lang="nb-NO" dirty="0"/>
              <a:t> and </a:t>
            </a:r>
            <a:r>
              <a:rPr lang="nb-NO" dirty="0" err="1"/>
              <a:t>the</a:t>
            </a:r>
            <a:r>
              <a:rPr lang="nb-NO" dirty="0"/>
              <a:t> </a:t>
            </a:r>
            <a:r>
              <a:rPr lang="nb-NO" dirty="0" err="1"/>
              <a:t>Round</a:t>
            </a:r>
            <a:r>
              <a:rPr lang="nb-NO" dirty="0"/>
              <a:t> Robin </a:t>
            </a:r>
            <a:r>
              <a:rPr lang="nb-NO" dirty="0" err="1"/>
              <a:t>algorithm</a:t>
            </a:r>
            <a:endParaRPr lang="en-US" dirty="0"/>
          </a:p>
        </p:txBody>
      </p:sp>
      <p:sp>
        <p:nvSpPr>
          <p:cNvPr id="5" name="Slide Number Placeholder 4">
            <a:extLst>
              <a:ext uri="{FF2B5EF4-FFF2-40B4-BE49-F238E27FC236}">
                <a16:creationId xmlns:a16="http://schemas.microsoft.com/office/drawing/2014/main" id="{745E8892-7D54-4A78-BAA3-50B35F8A5299}"/>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68</a:t>
            </a:fld>
            <a:r>
              <a:rPr lang="en-US" dirty="0"/>
              <a:t>/64</a:t>
            </a:r>
          </a:p>
        </p:txBody>
      </p:sp>
    </p:spTree>
    <p:custDataLst>
      <p:tags r:id="rId1"/>
    </p:custDataLst>
    <p:extLst>
      <p:ext uri="{BB962C8B-B14F-4D97-AF65-F5344CB8AC3E}">
        <p14:creationId xmlns:p14="http://schemas.microsoft.com/office/powerpoint/2010/main" val="62940916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6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6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6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6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36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nb-NO" dirty="0"/>
              <a:t>Different types </a:t>
            </a:r>
            <a:r>
              <a:rPr lang="nb-NO" dirty="0" err="1"/>
              <a:t>of</a:t>
            </a:r>
            <a:r>
              <a:rPr lang="nb-NO" dirty="0"/>
              <a:t> </a:t>
            </a:r>
            <a:r>
              <a:rPr lang="nb-NO" dirty="0" err="1"/>
              <a:t>executable</a:t>
            </a:r>
            <a:r>
              <a:rPr lang="nb-NO" dirty="0"/>
              <a:t> files</a:t>
            </a:r>
          </a:p>
        </p:txBody>
      </p:sp>
      <p:sp>
        <p:nvSpPr>
          <p:cNvPr id="3" name="Content Placeholder 2"/>
          <p:cNvSpPr>
            <a:spLocks noGrp="1"/>
          </p:cNvSpPr>
          <p:nvPr>
            <p:ph idx="1"/>
            <p:custDataLst>
              <p:tags r:id="rId3"/>
            </p:custDataLst>
          </p:nvPr>
        </p:nvSpPr>
        <p:spPr/>
        <p:txBody>
          <a:bodyPr/>
          <a:lstStyle/>
          <a:p>
            <a:r>
              <a:rPr lang="nb-NO" b="1" dirty="0"/>
              <a:t>Different OSes use different formats for executable program files.</a:t>
            </a:r>
          </a:p>
          <a:p>
            <a:pPr lvl="1"/>
            <a:r>
              <a:rPr lang="en-US" dirty="0"/>
              <a:t>binary </a:t>
            </a:r>
            <a:r>
              <a:rPr lang="en-US" dirty="0">
                <a:hlinkClick r:id="rId6" tooltip="Executable"/>
              </a:rPr>
              <a:t>executable</a:t>
            </a:r>
            <a:r>
              <a:rPr lang="en-US" dirty="0"/>
              <a:t> </a:t>
            </a:r>
            <a:r>
              <a:rPr lang="en-US" dirty="0">
                <a:hlinkClick r:id="rId7" tooltip="File format"/>
              </a:rPr>
              <a:t>file formats</a:t>
            </a:r>
            <a:r>
              <a:rPr lang="en-US" dirty="0"/>
              <a:t> which, once loaded by a suitable executable </a:t>
            </a:r>
            <a:r>
              <a:rPr lang="en-US" dirty="0">
                <a:hlinkClick r:id="rId8" tooltip="Loader (computing)"/>
              </a:rPr>
              <a:t>loader</a:t>
            </a:r>
            <a:r>
              <a:rPr lang="en-US" dirty="0"/>
              <a:t>, can be directly executed by the CPU rather than being interpreted by software. </a:t>
            </a:r>
          </a:p>
          <a:p>
            <a:endParaRPr lang="nb-NO" b="1" dirty="0"/>
          </a:p>
          <a:p>
            <a:r>
              <a:rPr lang="nb-NO" dirty="0"/>
              <a:t>Windows: Portable Executable (PE)</a:t>
            </a:r>
          </a:p>
          <a:p>
            <a:pPr lvl="1"/>
            <a:r>
              <a:rPr lang="en-US" dirty="0"/>
              <a:t>The </a:t>
            </a:r>
            <a:r>
              <a:rPr lang="en-US" b="1" dirty="0"/>
              <a:t>Portable Executable</a:t>
            </a:r>
            <a:r>
              <a:rPr lang="en-US" dirty="0"/>
              <a:t> (</a:t>
            </a:r>
            <a:r>
              <a:rPr lang="en-US" b="1" dirty="0"/>
              <a:t>PE</a:t>
            </a:r>
            <a:r>
              <a:rPr lang="en-US" dirty="0"/>
              <a:t>) format is a </a:t>
            </a:r>
            <a:r>
              <a:rPr lang="en-US" dirty="0">
                <a:hlinkClick r:id="rId7" tooltip="File format"/>
              </a:rPr>
              <a:t>file format</a:t>
            </a:r>
            <a:r>
              <a:rPr lang="en-US" dirty="0"/>
              <a:t> for </a:t>
            </a:r>
            <a:r>
              <a:rPr lang="en-US" dirty="0">
                <a:hlinkClick r:id="rId6" tooltip="Executable"/>
              </a:rPr>
              <a:t>executables</a:t>
            </a:r>
            <a:r>
              <a:rPr lang="en-US" dirty="0"/>
              <a:t>, </a:t>
            </a:r>
            <a:r>
              <a:rPr lang="en-US" dirty="0">
                <a:hlinkClick r:id="rId9" tooltip="Object file"/>
              </a:rPr>
              <a:t>object code</a:t>
            </a:r>
            <a:r>
              <a:rPr lang="en-US" dirty="0"/>
              <a:t>, </a:t>
            </a:r>
            <a:r>
              <a:rPr lang="en-US" dirty="0">
                <a:hlinkClick r:id="rId10" tooltip="Dynamic-link library"/>
              </a:rPr>
              <a:t>DLLs</a:t>
            </a:r>
            <a:r>
              <a:rPr lang="en-US" dirty="0"/>
              <a:t> and others used in 32-bit and 64-bit versions of </a:t>
            </a:r>
            <a:r>
              <a:rPr lang="en-US" dirty="0">
                <a:hlinkClick r:id="rId11" tooltip="Microsoft Windows"/>
              </a:rPr>
              <a:t>Windows</a:t>
            </a:r>
            <a:r>
              <a:rPr lang="en-US" dirty="0"/>
              <a:t> </a:t>
            </a:r>
            <a:r>
              <a:rPr lang="en-US" dirty="0">
                <a:hlinkClick r:id="rId12" tooltip="Operating system"/>
              </a:rPr>
              <a:t>operating systems</a:t>
            </a:r>
            <a:r>
              <a:rPr lang="en-US" dirty="0"/>
              <a:t>.</a:t>
            </a:r>
            <a:endParaRPr lang="nb-NO" dirty="0">
              <a:highlight>
                <a:srgbClr val="FFFF00"/>
              </a:highlight>
            </a:endParaRPr>
          </a:p>
          <a:p>
            <a:r>
              <a:rPr lang="nb-NO" dirty="0"/>
              <a:t>Linux: ELF</a:t>
            </a:r>
          </a:p>
          <a:p>
            <a:pPr lvl="1"/>
            <a:r>
              <a:rPr lang="en-US" dirty="0"/>
              <a:t>In </a:t>
            </a:r>
            <a:r>
              <a:rPr lang="en-US" dirty="0">
                <a:hlinkClick r:id="rId13" tooltip="Computing"/>
              </a:rPr>
              <a:t>computing</a:t>
            </a:r>
            <a:r>
              <a:rPr lang="en-US" dirty="0"/>
              <a:t>, the </a:t>
            </a:r>
            <a:r>
              <a:rPr lang="en-US" b="1" dirty="0"/>
              <a:t>Executable and Linkable Format</a:t>
            </a:r>
            <a:r>
              <a:rPr lang="en-US" baseline="30000" dirty="0">
                <a:hlinkClick r:id="rId14"/>
              </a:rPr>
              <a:t>[2]</a:t>
            </a:r>
            <a:r>
              <a:rPr lang="en-US" dirty="0"/>
              <a:t> (</a:t>
            </a:r>
            <a:r>
              <a:rPr lang="en-US" b="1" dirty="0"/>
              <a:t>ELF</a:t>
            </a:r>
            <a:r>
              <a:rPr lang="en-US" dirty="0"/>
              <a:t>, formerly named </a:t>
            </a:r>
            <a:r>
              <a:rPr lang="en-US" b="1" dirty="0"/>
              <a:t>Extensible Linking Format</a:t>
            </a:r>
            <a:r>
              <a:rPr lang="en-US" dirty="0"/>
              <a:t>), is a common standard </a:t>
            </a:r>
            <a:r>
              <a:rPr lang="en-US" dirty="0">
                <a:hlinkClick r:id="rId7" tooltip="File format"/>
              </a:rPr>
              <a:t>file format</a:t>
            </a:r>
            <a:r>
              <a:rPr lang="en-US" dirty="0"/>
              <a:t> for </a:t>
            </a:r>
            <a:r>
              <a:rPr lang="en-US" dirty="0">
                <a:hlinkClick r:id="rId6" tooltip="Executable"/>
              </a:rPr>
              <a:t>executable</a:t>
            </a:r>
            <a:r>
              <a:rPr lang="en-US" dirty="0"/>
              <a:t> files, </a:t>
            </a:r>
            <a:r>
              <a:rPr lang="en-US" dirty="0">
                <a:hlinkClick r:id="rId15" tooltip="Object code"/>
              </a:rPr>
              <a:t>object code</a:t>
            </a:r>
            <a:r>
              <a:rPr lang="en-US" dirty="0"/>
              <a:t>, </a:t>
            </a:r>
            <a:r>
              <a:rPr lang="en-US" dirty="0">
                <a:hlinkClick r:id="rId16" tooltip="Library (computing)"/>
              </a:rPr>
              <a:t>shared libraries</a:t>
            </a:r>
            <a:r>
              <a:rPr lang="en-US" dirty="0"/>
              <a:t>.</a:t>
            </a:r>
            <a:endParaRPr lang="nb-NO" dirty="0">
              <a:highlight>
                <a:srgbClr val="FFFF00"/>
              </a:highlight>
            </a:endParaRPr>
          </a:p>
          <a:p>
            <a:r>
              <a:rPr lang="nb-NO" dirty="0"/>
              <a:t>OSX: Mach-O</a:t>
            </a:r>
          </a:p>
          <a:p>
            <a:r>
              <a:rPr lang="nb-NO" dirty="0" err="1"/>
              <a:t>They</a:t>
            </a:r>
            <a:r>
              <a:rPr lang="nb-NO" dirty="0"/>
              <a:t> </a:t>
            </a:r>
            <a:r>
              <a:rPr lang="nb-NO" dirty="0" err="1"/>
              <a:t>also</a:t>
            </a:r>
            <a:r>
              <a:rPr lang="nb-NO" dirty="0"/>
              <a:t> </a:t>
            </a:r>
            <a:r>
              <a:rPr lang="nb-NO" dirty="0" err="1"/>
              <a:t>use</a:t>
            </a:r>
            <a:r>
              <a:rPr lang="nb-NO" dirty="0"/>
              <a:t> different system </a:t>
            </a:r>
            <a:r>
              <a:rPr lang="nb-NO" dirty="0" err="1"/>
              <a:t>calls</a:t>
            </a:r>
            <a:r>
              <a:rPr lang="nb-NO" dirty="0"/>
              <a:t> and standard </a:t>
            </a:r>
            <a:r>
              <a:rPr lang="nb-NO" dirty="0" err="1"/>
              <a:t>libraries</a:t>
            </a:r>
            <a:endParaRPr lang="nb-NO" dirty="0"/>
          </a:p>
        </p:txBody>
      </p:sp>
      <p:sp>
        <p:nvSpPr>
          <p:cNvPr id="5" name="Slide Number Placeholder 4">
            <a:extLst>
              <a:ext uri="{FF2B5EF4-FFF2-40B4-BE49-F238E27FC236}">
                <a16:creationId xmlns:a16="http://schemas.microsoft.com/office/drawing/2014/main" id="{ED8E7C9A-D694-4D89-824E-4E062F0AE2DD}"/>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69</a:t>
            </a:fld>
            <a:r>
              <a:rPr lang="en-US" dirty="0"/>
              <a:t>/64</a:t>
            </a:r>
          </a:p>
        </p:txBody>
      </p:sp>
    </p:spTree>
    <p:custDataLst>
      <p:tags r:id="rId1"/>
    </p:custDataLst>
    <p:extLst>
      <p:ext uri="{BB962C8B-B14F-4D97-AF65-F5344CB8AC3E}">
        <p14:creationId xmlns:p14="http://schemas.microsoft.com/office/powerpoint/2010/main" val="41882608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5" end="5"/>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custDataLst>
              <p:tags r:id="rId2"/>
            </p:custDataLst>
          </p:nvPr>
        </p:nvSpPr>
        <p:spPr/>
        <p:txBody>
          <a:bodyPr>
            <a:normAutofit/>
          </a:bodyPr>
          <a:lstStyle/>
          <a:p>
            <a:r>
              <a:rPr lang="nb-NO" dirty="0"/>
              <a:t>Start-up (</a:t>
            </a:r>
            <a:r>
              <a:rPr lang="nb-NO" dirty="0" err="1">
                <a:solidFill>
                  <a:srgbClr val="FF0000"/>
                </a:solidFill>
              </a:rPr>
              <a:t>bootstrapping</a:t>
            </a:r>
            <a:r>
              <a:rPr lang="nb-NO" dirty="0"/>
              <a:t>)</a:t>
            </a:r>
          </a:p>
        </p:txBody>
      </p:sp>
      <p:sp>
        <p:nvSpPr>
          <p:cNvPr id="5127" name="Rectangle 4"/>
          <p:cNvSpPr>
            <a:spLocks noChangeArrowheads="1"/>
          </p:cNvSpPr>
          <p:nvPr>
            <p:custDataLst>
              <p:tags r:id="rId3"/>
            </p:custDataLst>
          </p:nvPr>
        </p:nvSpPr>
        <p:spPr bwMode="auto">
          <a:xfrm>
            <a:off x="3904277" y="2678617"/>
            <a:ext cx="1447800" cy="3581400"/>
          </a:xfrm>
          <a:prstGeom prst="rect">
            <a:avLst/>
          </a:prstGeom>
          <a:noFill/>
          <a:ln w="9525">
            <a:solidFill>
              <a:schemeClr val="tx1"/>
            </a:solidFill>
            <a:miter lim="800000"/>
            <a:headEnd/>
            <a:tailEnd/>
          </a:ln>
        </p:spPr>
        <p:txBody>
          <a:bodyPr wrap="none" anchor="ctr"/>
          <a:lstStyle/>
          <a:p>
            <a:endParaRPr lang="nb-NO"/>
          </a:p>
        </p:txBody>
      </p:sp>
      <p:sp>
        <p:nvSpPr>
          <p:cNvPr id="5128" name="Rectangle 5"/>
          <p:cNvSpPr>
            <a:spLocks noChangeArrowheads="1"/>
          </p:cNvSpPr>
          <p:nvPr>
            <p:custDataLst>
              <p:tags r:id="rId4"/>
            </p:custDataLst>
          </p:nvPr>
        </p:nvSpPr>
        <p:spPr bwMode="auto">
          <a:xfrm>
            <a:off x="7409474" y="2678617"/>
            <a:ext cx="1295400" cy="3886200"/>
          </a:xfrm>
          <a:prstGeom prst="rect">
            <a:avLst/>
          </a:prstGeom>
          <a:noFill/>
          <a:ln w="9525">
            <a:solidFill>
              <a:schemeClr val="tx1"/>
            </a:solidFill>
            <a:miter lim="800000"/>
            <a:headEnd/>
            <a:tailEnd/>
          </a:ln>
        </p:spPr>
        <p:txBody>
          <a:bodyPr wrap="none" anchor="ctr"/>
          <a:lstStyle/>
          <a:p>
            <a:endParaRPr lang="nb-NO"/>
          </a:p>
        </p:txBody>
      </p:sp>
      <p:sp>
        <p:nvSpPr>
          <p:cNvPr id="5129" name="Text Box 6"/>
          <p:cNvSpPr txBox="1">
            <a:spLocks noChangeArrowheads="1"/>
          </p:cNvSpPr>
          <p:nvPr>
            <p:custDataLst>
              <p:tags r:id="rId5"/>
            </p:custDataLst>
          </p:nvPr>
        </p:nvSpPr>
        <p:spPr bwMode="auto">
          <a:xfrm>
            <a:off x="3904277" y="2142985"/>
            <a:ext cx="1295400" cy="461665"/>
          </a:xfrm>
          <a:prstGeom prst="rect">
            <a:avLst/>
          </a:prstGeom>
          <a:noFill/>
          <a:ln w="9525">
            <a:noFill/>
            <a:miter lim="800000"/>
            <a:headEnd/>
            <a:tailEnd/>
          </a:ln>
        </p:spPr>
        <p:txBody>
          <a:bodyPr>
            <a:spAutoFit/>
          </a:bodyPr>
          <a:lstStyle/>
          <a:p>
            <a:pPr>
              <a:spcBef>
                <a:spcPct val="50000"/>
              </a:spcBef>
              <a:buFontTx/>
              <a:buNone/>
            </a:pPr>
            <a:r>
              <a:rPr lang="nb-NO" sz="2400" b="1" dirty="0">
                <a:latin typeface="Arial" charset="0"/>
              </a:rPr>
              <a:t>Disk</a:t>
            </a:r>
            <a:endParaRPr lang="nb-NO" sz="3600" dirty="0">
              <a:latin typeface="Times New Roman" pitchFamily="18" charset="0"/>
            </a:endParaRPr>
          </a:p>
        </p:txBody>
      </p:sp>
      <p:sp>
        <p:nvSpPr>
          <p:cNvPr id="5130" name="Text Box 7"/>
          <p:cNvSpPr txBox="1">
            <a:spLocks noChangeArrowheads="1"/>
          </p:cNvSpPr>
          <p:nvPr>
            <p:custDataLst>
              <p:tags r:id="rId6"/>
            </p:custDataLst>
          </p:nvPr>
        </p:nvSpPr>
        <p:spPr bwMode="auto">
          <a:xfrm>
            <a:off x="6939409" y="2080028"/>
            <a:ext cx="2375068" cy="461665"/>
          </a:xfrm>
          <a:prstGeom prst="rect">
            <a:avLst/>
          </a:prstGeom>
          <a:noFill/>
          <a:ln w="9525">
            <a:noFill/>
            <a:miter lim="800000"/>
            <a:headEnd/>
            <a:tailEnd/>
          </a:ln>
        </p:spPr>
        <p:txBody>
          <a:bodyPr wrap="square">
            <a:spAutoFit/>
          </a:bodyPr>
          <a:lstStyle/>
          <a:p>
            <a:pPr>
              <a:spcBef>
                <a:spcPct val="50000"/>
              </a:spcBef>
              <a:buFontTx/>
              <a:buNone/>
            </a:pPr>
            <a:r>
              <a:rPr lang="nb-NO" sz="2400" b="1" dirty="0">
                <a:latin typeface="Arial" charset="0"/>
              </a:rPr>
              <a:t>Memory (RAM)</a:t>
            </a:r>
            <a:endParaRPr lang="nb-NO" sz="2400" dirty="0">
              <a:latin typeface="Arial" charset="0"/>
            </a:endParaRPr>
          </a:p>
        </p:txBody>
      </p:sp>
      <p:sp>
        <p:nvSpPr>
          <p:cNvPr id="280584" name="Text Box 8"/>
          <p:cNvSpPr txBox="1">
            <a:spLocks noChangeArrowheads="1"/>
          </p:cNvSpPr>
          <p:nvPr>
            <p:custDataLst>
              <p:tags r:id="rId7"/>
            </p:custDataLst>
          </p:nvPr>
        </p:nvSpPr>
        <p:spPr bwMode="auto">
          <a:xfrm>
            <a:off x="9314477" y="3897820"/>
            <a:ext cx="2514600" cy="338554"/>
          </a:xfrm>
          <a:prstGeom prst="rect">
            <a:avLst/>
          </a:prstGeom>
          <a:noFill/>
          <a:ln w="9525">
            <a:noFill/>
            <a:miter lim="800000"/>
            <a:headEnd/>
            <a:tailEnd/>
          </a:ln>
        </p:spPr>
        <p:txBody>
          <a:bodyPr>
            <a:spAutoFit/>
          </a:bodyPr>
          <a:lstStyle/>
          <a:p>
            <a:pPr>
              <a:spcBef>
                <a:spcPct val="50000"/>
              </a:spcBef>
              <a:buFontTx/>
              <a:buNone/>
            </a:pPr>
            <a:r>
              <a:rPr lang="nb-NO" sz="1600" b="1" dirty="0">
                <a:latin typeface="Arial" charset="0"/>
              </a:rPr>
              <a:t>4. </a:t>
            </a:r>
            <a:r>
              <a:rPr lang="nb-NO" sz="1600" b="1" dirty="0" err="1">
                <a:latin typeface="Arial" charset="0"/>
              </a:rPr>
              <a:t>Initialize</a:t>
            </a:r>
            <a:r>
              <a:rPr lang="nb-NO" sz="1600" b="1" dirty="0">
                <a:latin typeface="Arial" charset="0"/>
              </a:rPr>
              <a:t> hardware</a:t>
            </a:r>
          </a:p>
        </p:txBody>
      </p:sp>
      <p:sp>
        <p:nvSpPr>
          <p:cNvPr id="280585" name="Text Box 9"/>
          <p:cNvSpPr txBox="1">
            <a:spLocks noChangeArrowheads="1"/>
          </p:cNvSpPr>
          <p:nvPr>
            <p:custDataLst>
              <p:tags r:id="rId8"/>
            </p:custDataLst>
          </p:nvPr>
        </p:nvSpPr>
        <p:spPr bwMode="auto">
          <a:xfrm>
            <a:off x="9314474" y="4431217"/>
            <a:ext cx="2667000" cy="338554"/>
          </a:xfrm>
          <a:prstGeom prst="rect">
            <a:avLst/>
          </a:prstGeom>
          <a:noFill/>
          <a:ln w="9525">
            <a:noFill/>
            <a:miter lim="800000"/>
            <a:headEnd/>
            <a:tailEnd/>
          </a:ln>
        </p:spPr>
        <p:txBody>
          <a:bodyPr>
            <a:spAutoFit/>
          </a:bodyPr>
          <a:lstStyle/>
          <a:p>
            <a:pPr>
              <a:spcBef>
                <a:spcPct val="50000"/>
              </a:spcBef>
              <a:buFontTx/>
              <a:buNone/>
            </a:pPr>
            <a:r>
              <a:rPr lang="nb-NO" sz="1600" b="1" dirty="0">
                <a:latin typeface="Arial" charset="0"/>
              </a:rPr>
              <a:t>5. </a:t>
            </a:r>
            <a:r>
              <a:rPr lang="nb-NO" sz="1600" b="1" dirty="0" err="1">
                <a:latin typeface="Arial" charset="0"/>
              </a:rPr>
              <a:t>Create</a:t>
            </a:r>
            <a:r>
              <a:rPr lang="nb-NO" sz="1600" b="1" dirty="0">
                <a:latin typeface="Arial" charset="0"/>
              </a:rPr>
              <a:t> </a:t>
            </a:r>
            <a:r>
              <a:rPr lang="nb-NO" sz="1600" b="1" dirty="0" err="1">
                <a:latin typeface="Arial" charset="0"/>
              </a:rPr>
              <a:t>user</a:t>
            </a:r>
            <a:r>
              <a:rPr lang="nb-NO" sz="1600" b="1" dirty="0">
                <a:latin typeface="Arial" charset="0"/>
              </a:rPr>
              <a:t> </a:t>
            </a:r>
            <a:r>
              <a:rPr lang="nb-NO" sz="1600" b="1" dirty="0" err="1">
                <a:latin typeface="Arial" charset="0"/>
              </a:rPr>
              <a:t>interface</a:t>
            </a:r>
            <a:endParaRPr lang="nb-NO" sz="1600" b="1" dirty="0">
              <a:latin typeface="Arial" charset="0"/>
            </a:endParaRPr>
          </a:p>
        </p:txBody>
      </p:sp>
      <p:sp>
        <p:nvSpPr>
          <p:cNvPr id="280586" name="Text Box 10"/>
          <p:cNvSpPr txBox="1">
            <a:spLocks noChangeArrowheads="1"/>
          </p:cNvSpPr>
          <p:nvPr>
            <p:custDataLst>
              <p:tags r:id="rId9"/>
            </p:custDataLst>
          </p:nvPr>
        </p:nvSpPr>
        <p:spPr bwMode="auto">
          <a:xfrm>
            <a:off x="9314474" y="4964620"/>
            <a:ext cx="2667000" cy="584775"/>
          </a:xfrm>
          <a:prstGeom prst="rect">
            <a:avLst/>
          </a:prstGeom>
          <a:noFill/>
          <a:ln w="9525">
            <a:noFill/>
            <a:miter lim="800000"/>
            <a:headEnd/>
            <a:tailEnd/>
          </a:ln>
        </p:spPr>
        <p:txBody>
          <a:bodyPr>
            <a:spAutoFit/>
          </a:bodyPr>
          <a:lstStyle/>
          <a:p>
            <a:pPr>
              <a:spcBef>
                <a:spcPct val="50000"/>
              </a:spcBef>
              <a:buFontTx/>
              <a:buNone/>
            </a:pPr>
            <a:r>
              <a:rPr lang="nb-NO" sz="1600" b="1" dirty="0">
                <a:latin typeface="Arial" charset="0"/>
              </a:rPr>
              <a:t>6. Start </a:t>
            </a:r>
            <a:r>
              <a:rPr lang="nb-NO" sz="1600" b="1" dirty="0" err="1">
                <a:latin typeface="Arial" charset="0"/>
              </a:rPr>
              <a:t>fixed</a:t>
            </a:r>
            <a:r>
              <a:rPr lang="nb-NO" sz="1600" b="1" dirty="0">
                <a:latin typeface="Arial" charset="0"/>
              </a:rPr>
              <a:t> programs (</a:t>
            </a:r>
            <a:r>
              <a:rPr lang="en-US" sz="1600" dirty="0"/>
              <a:t>initialization scripts</a:t>
            </a:r>
            <a:r>
              <a:rPr lang="nb-NO" sz="1600" b="1" dirty="0">
                <a:latin typeface="Arial" charset="0"/>
              </a:rPr>
              <a:t>)</a:t>
            </a:r>
          </a:p>
        </p:txBody>
      </p:sp>
      <p:grpSp>
        <p:nvGrpSpPr>
          <p:cNvPr id="9" name="Group 8"/>
          <p:cNvGrpSpPr/>
          <p:nvPr/>
        </p:nvGrpSpPr>
        <p:grpSpPr>
          <a:xfrm>
            <a:off x="3904277" y="2678618"/>
            <a:ext cx="1447800" cy="307777"/>
            <a:chOff x="1676403" y="1981200"/>
            <a:chExt cx="1447800" cy="307777"/>
          </a:xfrm>
        </p:grpSpPr>
        <p:sp>
          <p:nvSpPr>
            <p:cNvPr id="5134" name="Rectangle 11"/>
            <p:cNvSpPr>
              <a:spLocks noChangeArrowheads="1"/>
            </p:cNvSpPr>
            <p:nvPr>
              <p:custDataLst>
                <p:tags r:id="rId19"/>
              </p:custDataLst>
            </p:nvPr>
          </p:nvSpPr>
          <p:spPr bwMode="auto">
            <a:xfrm>
              <a:off x="1676403" y="1981200"/>
              <a:ext cx="1447800" cy="228600"/>
            </a:xfrm>
            <a:prstGeom prst="rect">
              <a:avLst/>
            </a:prstGeom>
            <a:solidFill>
              <a:schemeClr val="accent1"/>
            </a:solidFill>
            <a:ln w="9525">
              <a:solidFill>
                <a:schemeClr val="tx1"/>
              </a:solidFill>
              <a:miter lim="800000"/>
              <a:headEnd/>
              <a:tailEnd/>
            </a:ln>
          </p:spPr>
          <p:txBody>
            <a:bodyPr wrap="none" anchor="ctr"/>
            <a:lstStyle/>
            <a:p>
              <a:endParaRPr lang="nb-NO"/>
            </a:p>
          </p:txBody>
        </p:sp>
        <p:sp>
          <p:nvSpPr>
            <p:cNvPr id="5135" name="Text Box 12"/>
            <p:cNvSpPr txBox="1">
              <a:spLocks noChangeArrowheads="1"/>
            </p:cNvSpPr>
            <p:nvPr>
              <p:custDataLst>
                <p:tags r:id="rId20"/>
              </p:custDataLst>
            </p:nvPr>
          </p:nvSpPr>
          <p:spPr bwMode="auto">
            <a:xfrm>
              <a:off x="1828803" y="1981200"/>
              <a:ext cx="1143000" cy="307777"/>
            </a:xfrm>
            <a:prstGeom prst="rect">
              <a:avLst/>
            </a:prstGeom>
            <a:noFill/>
            <a:ln w="9525">
              <a:noFill/>
              <a:miter lim="800000"/>
              <a:headEnd/>
              <a:tailEnd/>
            </a:ln>
          </p:spPr>
          <p:txBody>
            <a:bodyPr>
              <a:spAutoFit/>
            </a:bodyPr>
            <a:lstStyle/>
            <a:p>
              <a:pPr>
                <a:spcBef>
                  <a:spcPct val="50000"/>
                </a:spcBef>
                <a:buFontTx/>
                <a:buNone/>
              </a:pPr>
              <a:r>
                <a:rPr lang="nb-NO" sz="1400" b="1" dirty="0" err="1">
                  <a:solidFill>
                    <a:schemeClr val="bg1"/>
                  </a:solidFill>
                  <a:latin typeface="Comic Sans MS" pitchFamily="66" charset="0"/>
                </a:rPr>
                <a:t>Bootstrap</a:t>
              </a:r>
              <a:endParaRPr lang="nb-NO" sz="1400" b="1" dirty="0">
                <a:solidFill>
                  <a:schemeClr val="bg1"/>
                </a:solidFill>
                <a:latin typeface="Comic Sans MS" pitchFamily="66" charset="0"/>
              </a:endParaRPr>
            </a:p>
          </p:txBody>
        </p:sp>
      </p:grpSp>
      <p:sp>
        <p:nvSpPr>
          <p:cNvPr id="5154" name="Line 15"/>
          <p:cNvSpPr>
            <a:spLocks noChangeShapeType="1"/>
          </p:cNvSpPr>
          <p:nvPr/>
        </p:nvSpPr>
        <p:spPr bwMode="auto">
          <a:xfrm>
            <a:off x="5352078" y="2754817"/>
            <a:ext cx="2057397" cy="838200"/>
          </a:xfrm>
          <a:prstGeom prst="line">
            <a:avLst/>
          </a:prstGeom>
          <a:noFill/>
          <a:ln w="9525">
            <a:solidFill>
              <a:schemeClr val="tx1"/>
            </a:solidFill>
            <a:round/>
            <a:headEnd/>
            <a:tailEnd type="triangle" w="med" len="med"/>
          </a:ln>
        </p:spPr>
        <p:txBody>
          <a:bodyPr wrap="none" anchor="ctr"/>
          <a:lstStyle/>
          <a:p>
            <a:endParaRPr lang="nb-NO"/>
          </a:p>
        </p:txBody>
      </p:sp>
      <p:sp>
        <p:nvSpPr>
          <p:cNvPr id="5155" name="Text Box 16"/>
          <p:cNvSpPr txBox="1">
            <a:spLocks noChangeArrowheads="1"/>
          </p:cNvSpPr>
          <p:nvPr/>
        </p:nvSpPr>
        <p:spPr bwMode="auto">
          <a:xfrm>
            <a:off x="9314474" y="2254245"/>
            <a:ext cx="2546350" cy="336550"/>
          </a:xfrm>
          <a:prstGeom prst="rect">
            <a:avLst/>
          </a:prstGeom>
          <a:noFill/>
          <a:ln w="9525">
            <a:noFill/>
            <a:miter lim="800000"/>
            <a:headEnd/>
            <a:tailEnd/>
          </a:ln>
        </p:spPr>
        <p:txBody>
          <a:bodyPr>
            <a:spAutoFit/>
          </a:bodyPr>
          <a:lstStyle/>
          <a:p>
            <a:pPr>
              <a:spcBef>
                <a:spcPct val="50000"/>
              </a:spcBef>
              <a:buFontTx/>
              <a:buNone/>
            </a:pPr>
            <a:r>
              <a:rPr lang="nb-NO" sz="1600" b="1" dirty="0">
                <a:latin typeface="Arial" charset="0"/>
              </a:rPr>
              <a:t>1 </a:t>
            </a:r>
            <a:r>
              <a:rPr lang="nb-NO" sz="1600" b="1" dirty="0" err="1">
                <a:latin typeface="Arial" charset="0"/>
              </a:rPr>
              <a:t>Get</a:t>
            </a:r>
            <a:r>
              <a:rPr lang="nb-NO" sz="1600" b="1" dirty="0">
                <a:latin typeface="Arial" charset="0"/>
              </a:rPr>
              <a:t> </a:t>
            </a:r>
            <a:r>
              <a:rPr lang="nb-NO" sz="1600" b="1" dirty="0" err="1">
                <a:latin typeface="Arial" charset="0"/>
              </a:rPr>
              <a:t>bootstrap</a:t>
            </a:r>
            <a:endParaRPr lang="nb-NO" sz="1600" b="1" dirty="0">
              <a:latin typeface="Arial" charset="0"/>
            </a:endParaRPr>
          </a:p>
        </p:txBody>
      </p:sp>
      <p:grpSp>
        <p:nvGrpSpPr>
          <p:cNvPr id="12" name="Group 11"/>
          <p:cNvGrpSpPr/>
          <p:nvPr/>
        </p:nvGrpSpPr>
        <p:grpSpPr>
          <a:xfrm>
            <a:off x="7409477" y="3478717"/>
            <a:ext cx="1430338" cy="312738"/>
            <a:chOff x="5181603" y="2781300"/>
            <a:chExt cx="1430338" cy="312738"/>
          </a:xfrm>
        </p:grpSpPr>
        <p:sp>
          <p:nvSpPr>
            <p:cNvPr id="5153" name="Rectangle 14"/>
            <p:cNvSpPr>
              <a:spLocks noChangeArrowheads="1"/>
            </p:cNvSpPr>
            <p:nvPr/>
          </p:nvSpPr>
          <p:spPr bwMode="auto">
            <a:xfrm>
              <a:off x="5181603" y="2781300"/>
              <a:ext cx="1284288" cy="266700"/>
            </a:xfrm>
            <a:prstGeom prst="rect">
              <a:avLst/>
            </a:prstGeom>
            <a:solidFill>
              <a:schemeClr val="accent1"/>
            </a:solidFill>
            <a:ln w="9525">
              <a:solidFill>
                <a:schemeClr val="tx1"/>
              </a:solidFill>
              <a:miter lim="800000"/>
              <a:headEnd/>
              <a:tailEnd/>
            </a:ln>
          </p:spPr>
          <p:txBody>
            <a:bodyPr wrap="none" anchor="ctr"/>
            <a:lstStyle/>
            <a:p>
              <a:endParaRPr lang="nb-NO"/>
            </a:p>
          </p:txBody>
        </p:sp>
        <p:sp>
          <p:nvSpPr>
            <p:cNvPr id="5156" name="Text Box 17"/>
            <p:cNvSpPr txBox="1">
              <a:spLocks noChangeArrowheads="1"/>
            </p:cNvSpPr>
            <p:nvPr/>
          </p:nvSpPr>
          <p:spPr bwMode="auto">
            <a:xfrm>
              <a:off x="5410203" y="2819400"/>
              <a:ext cx="1201738" cy="274638"/>
            </a:xfrm>
            <a:prstGeom prst="rect">
              <a:avLst/>
            </a:prstGeom>
            <a:noFill/>
            <a:ln w="9525">
              <a:noFill/>
              <a:miter lim="800000"/>
              <a:headEnd/>
              <a:tailEnd/>
            </a:ln>
          </p:spPr>
          <p:txBody>
            <a:bodyPr>
              <a:spAutoFit/>
            </a:bodyPr>
            <a:lstStyle/>
            <a:p>
              <a:pPr>
                <a:spcBef>
                  <a:spcPct val="50000"/>
                </a:spcBef>
                <a:buFontTx/>
                <a:buNone/>
              </a:pPr>
              <a:r>
                <a:rPr lang="nb-NO" sz="1200" b="1" dirty="0" err="1">
                  <a:latin typeface="Comic Sans MS" pitchFamily="66" charset="0"/>
                </a:rPr>
                <a:t>Bootstrap</a:t>
              </a:r>
              <a:endParaRPr lang="nb-NO" sz="1200" b="1" dirty="0">
                <a:latin typeface="Comic Sans MS" pitchFamily="66" charset="0"/>
              </a:endParaRPr>
            </a:p>
          </p:txBody>
        </p:sp>
      </p:grpSp>
      <p:grpSp>
        <p:nvGrpSpPr>
          <p:cNvPr id="10" name="Group 9"/>
          <p:cNvGrpSpPr/>
          <p:nvPr/>
        </p:nvGrpSpPr>
        <p:grpSpPr>
          <a:xfrm>
            <a:off x="3904277" y="3821617"/>
            <a:ext cx="1447800" cy="533400"/>
            <a:chOff x="1676403" y="3124200"/>
            <a:chExt cx="1447800" cy="533400"/>
          </a:xfrm>
        </p:grpSpPr>
        <p:sp>
          <p:nvSpPr>
            <p:cNvPr id="5137" name="Rectangle 18"/>
            <p:cNvSpPr>
              <a:spLocks noChangeArrowheads="1"/>
            </p:cNvSpPr>
            <p:nvPr>
              <p:custDataLst>
                <p:tags r:id="rId17"/>
              </p:custDataLst>
            </p:nvPr>
          </p:nvSpPr>
          <p:spPr bwMode="auto">
            <a:xfrm>
              <a:off x="1676403" y="3124200"/>
              <a:ext cx="1447800" cy="533400"/>
            </a:xfrm>
            <a:prstGeom prst="rect">
              <a:avLst/>
            </a:prstGeom>
            <a:solidFill>
              <a:schemeClr val="accent1"/>
            </a:solidFill>
            <a:ln w="9525">
              <a:solidFill>
                <a:schemeClr val="tx1"/>
              </a:solidFill>
              <a:miter lim="800000"/>
              <a:headEnd/>
              <a:tailEnd/>
            </a:ln>
          </p:spPr>
          <p:txBody>
            <a:bodyPr wrap="none" anchor="ctr"/>
            <a:lstStyle/>
            <a:p>
              <a:endParaRPr lang="nb-NO"/>
            </a:p>
          </p:txBody>
        </p:sp>
        <p:sp>
          <p:nvSpPr>
            <p:cNvPr id="5138" name="Text Box 19"/>
            <p:cNvSpPr txBox="1">
              <a:spLocks noChangeArrowheads="1"/>
            </p:cNvSpPr>
            <p:nvPr>
              <p:custDataLst>
                <p:tags r:id="rId18"/>
              </p:custDataLst>
            </p:nvPr>
          </p:nvSpPr>
          <p:spPr bwMode="auto">
            <a:xfrm>
              <a:off x="1904999" y="3200400"/>
              <a:ext cx="914401" cy="338554"/>
            </a:xfrm>
            <a:prstGeom prst="rect">
              <a:avLst/>
            </a:prstGeom>
            <a:noFill/>
            <a:ln w="9525">
              <a:noFill/>
              <a:miter lim="800000"/>
              <a:headEnd/>
              <a:tailEnd/>
            </a:ln>
          </p:spPr>
          <p:txBody>
            <a:bodyPr>
              <a:spAutoFit/>
            </a:bodyPr>
            <a:lstStyle/>
            <a:p>
              <a:pPr>
                <a:spcBef>
                  <a:spcPct val="50000"/>
                </a:spcBef>
                <a:buFontTx/>
                <a:buNone/>
              </a:pPr>
              <a:r>
                <a:rPr lang="nb-NO" sz="1600" b="1" dirty="0" err="1">
                  <a:solidFill>
                    <a:schemeClr val="bg1"/>
                  </a:solidFill>
                  <a:latin typeface="Comic Sans MS" pitchFamily="66" charset="0"/>
                </a:rPr>
                <a:t>Loader</a:t>
              </a:r>
              <a:endParaRPr lang="nb-NO" sz="1600" b="1" dirty="0">
                <a:solidFill>
                  <a:schemeClr val="bg1"/>
                </a:solidFill>
                <a:latin typeface="Comic Sans MS" pitchFamily="66" charset="0"/>
              </a:endParaRPr>
            </a:p>
          </p:txBody>
        </p:sp>
      </p:grpSp>
      <p:grpSp>
        <p:nvGrpSpPr>
          <p:cNvPr id="3" name="Group 20"/>
          <p:cNvGrpSpPr>
            <a:grpSpLocks/>
          </p:cNvGrpSpPr>
          <p:nvPr>
            <p:custDataLst>
              <p:tags r:id="rId10"/>
            </p:custDataLst>
          </p:nvPr>
        </p:nvGrpSpPr>
        <p:grpSpPr bwMode="auto">
          <a:xfrm>
            <a:off x="5352078" y="2831017"/>
            <a:ext cx="6149975" cy="1676400"/>
            <a:chOff x="1968" y="1344"/>
            <a:chExt cx="3874" cy="1056"/>
          </a:xfrm>
        </p:grpSpPr>
        <p:sp>
          <p:nvSpPr>
            <p:cNvPr id="5149" name="Rectangle 21"/>
            <p:cNvSpPr>
              <a:spLocks noChangeArrowheads="1"/>
            </p:cNvSpPr>
            <p:nvPr/>
          </p:nvSpPr>
          <p:spPr bwMode="auto">
            <a:xfrm>
              <a:off x="3264" y="2064"/>
              <a:ext cx="816" cy="336"/>
            </a:xfrm>
            <a:prstGeom prst="rect">
              <a:avLst/>
            </a:prstGeom>
            <a:solidFill>
              <a:schemeClr val="accent1"/>
            </a:solidFill>
            <a:ln w="9525">
              <a:solidFill>
                <a:schemeClr val="tx1"/>
              </a:solidFill>
              <a:miter lim="800000"/>
              <a:headEnd/>
              <a:tailEnd/>
            </a:ln>
          </p:spPr>
          <p:txBody>
            <a:bodyPr wrap="none" anchor="ctr"/>
            <a:lstStyle/>
            <a:p>
              <a:endParaRPr lang="nb-NO"/>
            </a:p>
          </p:txBody>
        </p:sp>
        <p:sp>
          <p:nvSpPr>
            <p:cNvPr id="5150" name="Line 22"/>
            <p:cNvSpPr>
              <a:spLocks noChangeShapeType="1"/>
            </p:cNvSpPr>
            <p:nvPr/>
          </p:nvSpPr>
          <p:spPr bwMode="auto">
            <a:xfrm>
              <a:off x="1968" y="2160"/>
              <a:ext cx="1296" cy="96"/>
            </a:xfrm>
            <a:prstGeom prst="line">
              <a:avLst/>
            </a:prstGeom>
            <a:noFill/>
            <a:ln w="9525">
              <a:solidFill>
                <a:schemeClr val="tx1"/>
              </a:solidFill>
              <a:round/>
              <a:headEnd/>
              <a:tailEnd type="triangle" w="med" len="med"/>
            </a:ln>
          </p:spPr>
          <p:txBody>
            <a:bodyPr wrap="none" anchor="ctr"/>
            <a:lstStyle/>
            <a:p>
              <a:endParaRPr lang="nb-NO"/>
            </a:p>
          </p:txBody>
        </p:sp>
        <p:sp>
          <p:nvSpPr>
            <p:cNvPr id="5151" name="Text Box 23"/>
            <p:cNvSpPr txBox="1">
              <a:spLocks noChangeArrowheads="1"/>
            </p:cNvSpPr>
            <p:nvPr/>
          </p:nvSpPr>
          <p:spPr bwMode="auto">
            <a:xfrm>
              <a:off x="4464" y="1344"/>
              <a:ext cx="1378" cy="213"/>
            </a:xfrm>
            <a:prstGeom prst="rect">
              <a:avLst/>
            </a:prstGeom>
            <a:noFill/>
            <a:ln w="9525">
              <a:noFill/>
              <a:miter lim="800000"/>
              <a:headEnd/>
              <a:tailEnd/>
            </a:ln>
          </p:spPr>
          <p:txBody>
            <a:bodyPr wrap="square">
              <a:spAutoFit/>
            </a:bodyPr>
            <a:lstStyle/>
            <a:p>
              <a:pPr>
                <a:spcBef>
                  <a:spcPct val="50000"/>
                </a:spcBef>
                <a:buFontTx/>
                <a:buNone/>
              </a:pPr>
              <a:r>
                <a:rPr lang="nb-NO" sz="1600" b="1" dirty="0">
                  <a:latin typeface="Arial" charset="0"/>
                </a:rPr>
                <a:t>2.</a:t>
              </a:r>
              <a:r>
                <a:rPr lang="nb-NO" sz="1600" dirty="0">
                  <a:latin typeface="Arial" charset="0"/>
                </a:rPr>
                <a:t> </a:t>
              </a:r>
              <a:r>
                <a:rPr lang="nb-NO" sz="1600" b="1" dirty="0" err="1">
                  <a:latin typeface="Arial" charset="0"/>
                </a:rPr>
                <a:t>Get</a:t>
              </a:r>
              <a:r>
                <a:rPr lang="nb-NO" sz="1600" b="1" dirty="0">
                  <a:latin typeface="Arial" charset="0"/>
                </a:rPr>
                <a:t> </a:t>
              </a:r>
              <a:r>
                <a:rPr lang="nb-NO" sz="1600" b="1" dirty="0" err="1">
                  <a:latin typeface="Arial" charset="0"/>
                </a:rPr>
                <a:t>Boot-loader</a:t>
              </a:r>
              <a:endParaRPr lang="nb-NO" sz="1600" dirty="0">
                <a:latin typeface="Arial" charset="0"/>
              </a:endParaRPr>
            </a:p>
          </p:txBody>
        </p:sp>
        <p:sp>
          <p:nvSpPr>
            <p:cNvPr id="5152" name="Text Box 24"/>
            <p:cNvSpPr txBox="1">
              <a:spLocks noChangeArrowheads="1"/>
            </p:cNvSpPr>
            <p:nvPr/>
          </p:nvSpPr>
          <p:spPr bwMode="auto">
            <a:xfrm>
              <a:off x="3347" y="2112"/>
              <a:ext cx="726" cy="233"/>
            </a:xfrm>
            <a:prstGeom prst="rect">
              <a:avLst/>
            </a:prstGeom>
            <a:noFill/>
            <a:ln w="9525">
              <a:noFill/>
              <a:miter lim="800000"/>
              <a:headEnd/>
              <a:tailEnd/>
            </a:ln>
          </p:spPr>
          <p:txBody>
            <a:bodyPr wrap="square">
              <a:spAutoFit/>
            </a:bodyPr>
            <a:lstStyle/>
            <a:p>
              <a:pPr>
                <a:spcBef>
                  <a:spcPct val="50000"/>
                </a:spcBef>
                <a:buFontTx/>
                <a:buNone/>
              </a:pPr>
              <a:r>
                <a:rPr lang="nb-NO" b="1" dirty="0" err="1">
                  <a:latin typeface="Comic Sans MS" pitchFamily="66" charset="0"/>
                </a:rPr>
                <a:t>Loader</a:t>
              </a:r>
              <a:endParaRPr lang="nb-NO" sz="1400" b="1" dirty="0">
                <a:latin typeface="Comic Sans MS" pitchFamily="66" charset="0"/>
              </a:endParaRPr>
            </a:p>
          </p:txBody>
        </p:sp>
      </p:grpSp>
      <p:grpSp>
        <p:nvGrpSpPr>
          <p:cNvPr id="11" name="Group 10"/>
          <p:cNvGrpSpPr/>
          <p:nvPr/>
        </p:nvGrpSpPr>
        <p:grpSpPr>
          <a:xfrm>
            <a:off x="3904277" y="4812217"/>
            <a:ext cx="1447800" cy="1295400"/>
            <a:chOff x="1676403" y="4114800"/>
            <a:chExt cx="1447800" cy="1295400"/>
          </a:xfrm>
        </p:grpSpPr>
        <p:sp>
          <p:nvSpPr>
            <p:cNvPr id="5140" name="Rectangle 25"/>
            <p:cNvSpPr>
              <a:spLocks noChangeArrowheads="1"/>
            </p:cNvSpPr>
            <p:nvPr>
              <p:custDataLst>
                <p:tags r:id="rId15"/>
              </p:custDataLst>
            </p:nvPr>
          </p:nvSpPr>
          <p:spPr bwMode="auto">
            <a:xfrm>
              <a:off x="1676403" y="4114800"/>
              <a:ext cx="1447800" cy="1295400"/>
            </a:xfrm>
            <a:prstGeom prst="rect">
              <a:avLst/>
            </a:prstGeom>
            <a:solidFill>
              <a:schemeClr val="accent1"/>
            </a:solidFill>
            <a:ln w="9525">
              <a:solidFill>
                <a:schemeClr val="tx1"/>
              </a:solidFill>
              <a:miter lim="800000"/>
              <a:headEnd/>
              <a:tailEnd/>
            </a:ln>
          </p:spPr>
          <p:txBody>
            <a:bodyPr wrap="none" anchor="ctr"/>
            <a:lstStyle/>
            <a:p>
              <a:endParaRPr lang="nb-NO"/>
            </a:p>
          </p:txBody>
        </p:sp>
        <p:sp>
          <p:nvSpPr>
            <p:cNvPr id="5141" name="Text Box 26"/>
            <p:cNvSpPr txBox="1">
              <a:spLocks noChangeArrowheads="1"/>
            </p:cNvSpPr>
            <p:nvPr>
              <p:custDataLst>
                <p:tags r:id="rId16"/>
              </p:custDataLst>
            </p:nvPr>
          </p:nvSpPr>
          <p:spPr bwMode="auto">
            <a:xfrm>
              <a:off x="2057400" y="4419600"/>
              <a:ext cx="762000" cy="369332"/>
            </a:xfrm>
            <a:prstGeom prst="rect">
              <a:avLst/>
            </a:prstGeom>
            <a:noFill/>
            <a:ln w="9525">
              <a:noFill/>
              <a:miter lim="800000"/>
              <a:headEnd/>
              <a:tailEnd/>
            </a:ln>
          </p:spPr>
          <p:txBody>
            <a:bodyPr wrap="square">
              <a:spAutoFit/>
            </a:bodyPr>
            <a:lstStyle/>
            <a:p>
              <a:pPr>
                <a:spcBef>
                  <a:spcPct val="50000"/>
                </a:spcBef>
                <a:buFontTx/>
                <a:buNone/>
              </a:pPr>
              <a:r>
                <a:rPr lang="nb-NO" b="1" dirty="0">
                  <a:solidFill>
                    <a:schemeClr val="bg1"/>
                  </a:solidFill>
                  <a:latin typeface="Comic Sans MS" pitchFamily="66" charset="0"/>
                </a:rPr>
                <a:t>OS</a:t>
              </a:r>
            </a:p>
          </p:txBody>
        </p:sp>
      </p:grpSp>
      <p:sp>
        <p:nvSpPr>
          <p:cNvPr id="5146" name="Line 29"/>
          <p:cNvSpPr>
            <a:spLocks noChangeShapeType="1"/>
          </p:cNvSpPr>
          <p:nvPr/>
        </p:nvSpPr>
        <p:spPr bwMode="auto">
          <a:xfrm>
            <a:off x="5352077" y="5421817"/>
            <a:ext cx="2057400" cy="304800"/>
          </a:xfrm>
          <a:prstGeom prst="line">
            <a:avLst/>
          </a:prstGeom>
          <a:noFill/>
          <a:ln w="9525">
            <a:solidFill>
              <a:schemeClr val="tx1"/>
            </a:solidFill>
            <a:round/>
            <a:headEnd/>
            <a:tailEnd type="triangle" w="med" len="med"/>
          </a:ln>
        </p:spPr>
        <p:txBody>
          <a:bodyPr wrap="none" anchor="ctr"/>
          <a:lstStyle/>
          <a:p>
            <a:endParaRPr lang="nb-NO"/>
          </a:p>
        </p:txBody>
      </p:sp>
      <p:sp>
        <p:nvSpPr>
          <p:cNvPr id="5147" name="Text Box 30"/>
          <p:cNvSpPr txBox="1">
            <a:spLocks noChangeArrowheads="1"/>
          </p:cNvSpPr>
          <p:nvPr/>
        </p:nvSpPr>
        <p:spPr bwMode="auto">
          <a:xfrm>
            <a:off x="9314477" y="3288217"/>
            <a:ext cx="1752600" cy="336550"/>
          </a:xfrm>
          <a:prstGeom prst="rect">
            <a:avLst/>
          </a:prstGeom>
          <a:noFill/>
          <a:ln w="9525">
            <a:noFill/>
            <a:miter lim="800000"/>
            <a:headEnd/>
            <a:tailEnd/>
          </a:ln>
        </p:spPr>
        <p:txBody>
          <a:bodyPr>
            <a:spAutoFit/>
          </a:bodyPr>
          <a:lstStyle/>
          <a:p>
            <a:pPr>
              <a:spcBef>
                <a:spcPct val="50000"/>
              </a:spcBef>
              <a:buFontTx/>
              <a:buNone/>
            </a:pPr>
            <a:r>
              <a:rPr lang="nb-NO" sz="1600" b="1" dirty="0">
                <a:latin typeface="Arial" charset="0"/>
              </a:rPr>
              <a:t>3. </a:t>
            </a:r>
            <a:r>
              <a:rPr lang="nb-NO" sz="1600" b="1" dirty="0" err="1">
                <a:latin typeface="Arial" charset="0"/>
              </a:rPr>
              <a:t>Get</a:t>
            </a:r>
            <a:r>
              <a:rPr lang="nb-NO" sz="1600" b="1" dirty="0">
                <a:latin typeface="Arial" charset="0"/>
              </a:rPr>
              <a:t> OS</a:t>
            </a:r>
          </a:p>
        </p:txBody>
      </p:sp>
      <p:grpSp>
        <p:nvGrpSpPr>
          <p:cNvPr id="13" name="Group 12"/>
          <p:cNvGrpSpPr/>
          <p:nvPr/>
        </p:nvGrpSpPr>
        <p:grpSpPr>
          <a:xfrm>
            <a:off x="7409477" y="5040817"/>
            <a:ext cx="1295400" cy="1295400"/>
            <a:chOff x="5181603" y="4343400"/>
            <a:chExt cx="1295400" cy="1295400"/>
          </a:xfrm>
        </p:grpSpPr>
        <p:sp>
          <p:nvSpPr>
            <p:cNvPr id="5145" name="Rectangle 28"/>
            <p:cNvSpPr>
              <a:spLocks noChangeArrowheads="1"/>
            </p:cNvSpPr>
            <p:nvPr/>
          </p:nvSpPr>
          <p:spPr bwMode="auto">
            <a:xfrm>
              <a:off x="5181603" y="4343400"/>
              <a:ext cx="1295400" cy="1295400"/>
            </a:xfrm>
            <a:prstGeom prst="rect">
              <a:avLst/>
            </a:prstGeom>
            <a:solidFill>
              <a:schemeClr val="accent1"/>
            </a:solidFill>
            <a:ln w="9525">
              <a:solidFill>
                <a:schemeClr val="tx1"/>
              </a:solidFill>
              <a:miter lim="800000"/>
              <a:headEnd/>
              <a:tailEnd/>
            </a:ln>
          </p:spPr>
          <p:txBody>
            <a:bodyPr wrap="none" anchor="ctr"/>
            <a:lstStyle/>
            <a:p>
              <a:endParaRPr lang="nb-NO"/>
            </a:p>
          </p:txBody>
        </p:sp>
        <p:sp>
          <p:nvSpPr>
            <p:cNvPr id="5148" name="Text Box 31"/>
            <p:cNvSpPr txBox="1">
              <a:spLocks noChangeArrowheads="1"/>
            </p:cNvSpPr>
            <p:nvPr/>
          </p:nvSpPr>
          <p:spPr bwMode="auto">
            <a:xfrm>
              <a:off x="5562603" y="4724400"/>
              <a:ext cx="758825" cy="461963"/>
            </a:xfrm>
            <a:prstGeom prst="rect">
              <a:avLst/>
            </a:prstGeom>
            <a:noFill/>
            <a:ln w="9525">
              <a:noFill/>
              <a:miter lim="800000"/>
              <a:headEnd/>
              <a:tailEnd/>
            </a:ln>
          </p:spPr>
          <p:txBody>
            <a:bodyPr wrap="square">
              <a:spAutoFit/>
            </a:bodyPr>
            <a:lstStyle/>
            <a:p>
              <a:pPr>
                <a:spcBef>
                  <a:spcPct val="50000"/>
                </a:spcBef>
                <a:buFontTx/>
                <a:buNone/>
              </a:pPr>
              <a:r>
                <a:rPr lang="nb-NO" sz="2400" b="1" dirty="0">
                  <a:latin typeface="Comic Sans MS" pitchFamily="66" charset="0"/>
                </a:rPr>
                <a:t>OS</a:t>
              </a:r>
            </a:p>
          </p:txBody>
        </p:sp>
      </p:grpSp>
      <p:sp>
        <p:nvSpPr>
          <p:cNvPr id="5143" name="Text Box 32"/>
          <p:cNvSpPr txBox="1">
            <a:spLocks noChangeArrowheads="1"/>
          </p:cNvSpPr>
          <p:nvPr>
            <p:custDataLst>
              <p:tags r:id="rId11"/>
            </p:custDataLst>
          </p:nvPr>
        </p:nvSpPr>
        <p:spPr bwMode="auto">
          <a:xfrm>
            <a:off x="2427903" y="2613534"/>
            <a:ext cx="1008063" cy="1061829"/>
          </a:xfrm>
          <a:prstGeom prst="rect">
            <a:avLst/>
          </a:prstGeom>
          <a:noFill/>
          <a:ln w="9525">
            <a:noFill/>
            <a:miter lim="800000"/>
            <a:headEnd/>
            <a:tailEnd/>
          </a:ln>
        </p:spPr>
        <p:txBody>
          <a:bodyPr>
            <a:spAutoFit/>
          </a:bodyPr>
          <a:lstStyle/>
          <a:p>
            <a:pPr algn="r">
              <a:spcBef>
                <a:spcPct val="50000"/>
              </a:spcBef>
              <a:buFontTx/>
              <a:buNone/>
            </a:pPr>
            <a:r>
              <a:rPr lang="nb-NO" b="1" dirty="0">
                <a:latin typeface="Comic Sans MS" pitchFamily="66" charset="0"/>
              </a:rPr>
              <a:t>POST</a:t>
            </a:r>
          </a:p>
          <a:p>
            <a:pPr algn="r">
              <a:spcBef>
                <a:spcPct val="50000"/>
              </a:spcBef>
              <a:buFontTx/>
              <a:buNone/>
            </a:pPr>
            <a:r>
              <a:rPr lang="nb-NO" b="1" dirty="0">
                <a:latin typeface="Comic Sans MS" pitchFamily="66" charset="0"/>
              </a:rPr>
              <a:t>(BIOS/UEFI)</a:t>
            </a:r>
            <a:endParaRPr lang="en-US" b="1" dirty="0">
              <a:latin typeface="Comic Sans MS" pitchFamily="66" charset="0"/>
            </a:endParaRPr>
          </a:p>
        </p:txBody>
      </p:sp>
      <p:sp>
        <p:nvSpPr>
          <p:cNvPr id="5144" name="Line 33"/>
          <p:cNvSpPr>
            <a:spLocks noChangeShapeType="1"/>
          </p:cNvSpPr>
          <p:nvPr>
            <p:custDataLst>
              <p:tags r:id="rId12"/>
            </p:custDataLst>
          </p:nvPr>
        </p:nvSpPr>
        <p:spPr bwMode="auto">
          <a:xfrm>
            <a:off x="3435965" y="2792917"/>
            <a:ext cx="431800" cy="0"/>
          </a:xfrm>
          <a:prstGeom prst="line">
            <a:avLst/>
          </a:prstGeom>
          <a:noFill/>
          <a:ln w="9525">
            <a:solidFill>
              <a:schemeClr val="tx1"/>
            </a:solidFill>
            <a:round/>
            <a:headEnd/>
            <a:tailEnd type="triangle" w="med" len="med"/>
          </a:ln>
        </p:spPr>
        <p:txBody>
          <a:bodyPr/>
          <a:lstStyle/>
          <a:p>
            <a:endParaRPr lang="nb-NO"/>
          </a:p>
        </p:txBody>
      </p:sp>
      <p:sp>
        <p:nvSpPr>
          <p:cNvPr id="37" name="Slide Number Placeholder 4">
            <a:extLst>
              <a:ext uri="{FF2B5EF4-FFF2-40B4-BE49-F238E27FC236}">
                <a16:creationId xmlns:a16="http://schemas.microsoft.com/office/drawing/2014/main" id="{DCEC81E9-EEDE-4F23-BBBF-93CA8E37F934}"/>
              </a:ext>
            </a:extLst>
          </p:cNvPr>
          <p:cNvSpPr>
            <a:spLocks noGrp="1"/>
          </p:cNvSpPr>
          <p:nvPr>
            <p:ph type="sldNum" sz="quarter" idx="12"/>
            <p:custDataLst>
              <p:tags r:id="rId13"/>
            </p:custDataLst>
          </p:nvPr>
        </p:nvSpPr>
        <p:spPr>
          <a:xfrm>
            <a:off x="0" y="-7859"/>
            <a:ext cx="1262407" cy="457200"/>
          </a:xfrm>
          <a:prstGeom prst="rect">
            <a:avLst/>
          </a:prstGeom>
        </p:spPr>
        <p:txBody>
          <a:bodyPr/>
          <a:lstStyle/>
          <a:p>
            <a:pPr>
              <a:defRPr/>
            </a:pPr>
            <a:fld id="{6AF1C8AE-2CDD-414F-82E2-A8C08F8C4BDB}" type="slidenum">
              <a:rPr lang="en-US" smtClean="0"/>
              <a:pPr>
                <a:defRPr/>
              </a:pPr>
              <a:t>7</a:t>
            </a:fld>
            <a:r>
              <a:rPr lang="en-US" dirty="0"/>
              <a:t>/64</a:t>
            </a:r>
          </a:p>
        </p:txBody>
      </p:sp>
      <p:sp>
        <p:nvSpPr>
          <p:cNvPr id="5" name="Text Box 7">
            <a:extLst>
              <a:ext uri="{FF2B5EF4-FFF2-40B4-BE49-F238E27FC236}">
                <a16:creationId xmlns:a16="http://schemas.microsoft.com/office/drawing/2014/main" id="{AD2EAE99-DA0F-F422-49F8-C3477B45DCD7}"/>
              </a:ext>
            </a:extLst>
          </p:cNvPr>
          <p:cNvSpPr txBox="1">
            <a:spLocks noChangeArrowheads="1"/>
          </p:cNvSpPr>
          <p:nvPr>
            <p:custDataLst>
              <p:tags r:id="rId14"/>
            </p:custDataLst>
          </p:nvPr>
        </p:nvSpPr>
        <p:spPr bwMode="auto">
          <a:xfrm>
            <a:off x="672931" y="1132907"/>
            <a:ext cx="5405610" cy="461665"/>
          </a:xfrm>
          <a:prstGeom prst="rect">
            <a:avLst/>
          </a:prstGeom>
          <a:noFill/>
          <a:ln w="9525">
            <a:noFill/>
            <a:miter lim="800000"/>
            <a:headEnd/>
            <a:tailEnd/>
          </a:ln>
        </p:spPr>
        <p:txBody>
          <a:bodyPr wrap="square">
            <a:spAutoFit/>
          </a:bodyPr>
          <a:lstStyle/>
          <a:p>
            <a:pPr>
              <a:spcBef>
                <a:spcPct val="50000"/>
              </a:spcBef>
              <a:buFontTx/>
              <a:buNone/>
            </a:pPr>
            <a:r>
              <a:rPr lang="nb-NO" sz="2400" b="1" dirty="0">
                <a:latin typeface="Arial" charset="0"/>
              </a:rPr>
              <a:t>Memory (ROM)</a:t>
            </a:r>
          </a:p>
        </p:txBody>
      </p:sp>
      <p:sp>
        <p:nvSpPr>
          <p:cNvPr id="6" name="Rectangle 5">
            <a:extLst>
              <a:ext uri="{FF2B5EF4-FFF2-40B4-BE49-F238E27FC236}">
                <a16:creationId xmlns:a16="http://schemas.microsoft.com/office/drawing/2014/main" id="{A341D770-371B-1A1F-DFA2-D14B6C1C33FF}"/>
              </a:ext>
            </a:extLst>
          </p:cNvPr>
          <p:cNvSpPr/>
          <p:nvPr/>
        </p:nvSpPr>
        <p:spPr>
          <a:xfrm>
            <a:off x="574773" y="1763855"/>
            <a:ext cx="2375068" cy="6803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BIOS: performs power on self test</a:t>
            </a:r>
          </a:p>
        </p:txBody>
      </p:sp>
      <p:sp>
        <p:nvSpPr>
          <p:cNvPr id="7" name="Line 15">
            <a:extLst>
              <a:ext uri="{FF2B5EF4-FFF2-40B4-BE49-F238E27FC236}">
                <a16:creationId xmlns:a16="http://schemas.microsoft.com/office/drawing/2014/main" id="{DF37DF31-47BB-98DF-10FF-8A3CB9050505}"/>
              </a:ext>
            </a:extLst>
          </p:cNvPr>
          <p:cNvSpPr>
            <a:spLocks noChangeShapeType="1"/>
          </p:cNvSpPr>
          <p:nvPr/>
        </p:nvSpPr>
        <p:spPr bwMode="auto">
          <a:xfrm>
            <a:off x="2839066" y="2070751"/>
            <a:ext cx="263175" cy="607866"/>
          </a:xfrm>
          <a:prstGeom prst="line">
            <a:avLst/>
          </a:prstGeom>
          <a:noFill/>
          <a:ln w="9525">
            <a:solidFill>
              <a:schemeClr val="tx1"/>
            </a:solidFill>
            <a:round/>
            <a:headEnd/>
            <a:tailEnd type="triangle" w="med" len="med"/>
          </a:ln>
        </p:spPr>
        <p:txBody>
          <a:bodyPr wrap="none" anchor="ctr"/>
          <a:lstStyle/>
          <a:p>
            <a:endParaRPr lang="nb-NO"/>
          </a:p>
        </p:txBody>
      </p:sp>
    </p:spTree>
    <p:custDataLst>
      <p:tags r:id="rId1"/>
    </p:custDataLst>
    <p:extLst>
      <p:ext uri="{BB962C8B-B14F-4D97-AF65-F5344CB8AC3E}">
        <p14:creationId xmlns:p14="http://schemas.microsoft.com/office/powerpoint/2010/main" val="322021162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9"/>
                                        </p:tgtEl>
                                        <p:attrNameLst>
                                          <p:attrName>style.visibility</p:attrName>
                                        </p:attrNameLst>
                                      </p:cBhvr>
                                      <p:to>
                                        <p:strVal val="visible"/>
                                      </p:to>
                                    </p:set>
                                    <p:animEffect transition="in" filter="fade">
                                      <p:cBhvr>
                                        <p:cTn id="17" dur="500"/>
                                        <p:tgtEl>
                                          <p:spTgt spid="512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127"/>
                                        </p:tgtEl>
                                        <p:attrNameLst>
                                          <p:attrName>style.visibility</p:attrName>
                                        </p:attrNameLst>
                                      </p:cBhvr>
                                      <p:to>
                                        <p:strVal val="visible"/>
                                      </p:to>
                                    </p:set>
                                    <p:animEffect transition="in" filter="fade">
                                      <p:cBhvr>
                                        <p:cTn id="21" dur="500"/>
                                        <p:tgtEl>
                                          <p:spTgt spid="51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130"/>
                                        </p:tgtEl>
                                        <p:attrNameLst>
                                          <p:attrName>style.visibility</p:attrName>
                                        </p:attrNameLst>
                                      </p:cBhvr>
                                      <p:to>
                                        <p:strVal val="visible"/>
                                      </p:to>
                                    </p:set>
                                    <p:animEffect transition="in" filter="fade">
                                      <p:cBhvr>
                                        <p:cTn id="26" dur="500"/>
                                        <p:tgtEl>
                                          <p:spTgt spid="5130"/>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5128"/>
                                        </p:tgtEl>
                                        <p:attrNameLst>
                                          <p:attrName>style.visibility</p:attrName>
                                        </p:attrNameLst>
                                      </p:cBhvr>
                                      <p:to>
                                        <p:strVal val="visible"/>
                                      </p:to>
                                    </p:set>
                                    <p:animEffect transition="in" filter="fade">
                                      <p:cBhvr>
                                        <p:cTn id="30" dur="500"/>
                                        <p:tgtEl>
                                          <p:spTgt spid="51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43"/>
                                        </p:tgtEl>
                                        <p:attrNameLst>
                                          <p:attrName>style.visibility</p:attrName>
                                        </p:attrNameLst>
                                      </p:cBhvr>
                                      <p:to>
                                        <p:strVal val="visible"/>
                                      </p:to>
                                    </p:set>
                                    <p:animEffect transition="in" filter="fade">
                                      <p:cBhvr>
                                        <p:cTn id="35" dur="500"/>
                                        <p:tgtEl>
                                          <p:spTgt spid="514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1"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par>
                                <p:cTn id="42" presetID="10" presetClass="entr" presetSubtype="0" fill="hold" grpId="0" nodeType="withEffect">
                                  <p:stCondLst>
                                    <p:cond delay="0"/>
                                  </p:stCondLst>
                                  <p:childTnLst>
                                    <p:set>
                                      <p:cBhvr>
                                        <p:cTn id="43" dur="1" fill="hold">
                                          <p:stCondLst>
                                            <p:cond delay="0"/>
                                          </p:stCondLst>
                                        </p:cTn>
                                        <p:tgtEl>
                                          <p:spTgt spid="5144"/>
                                        </p:tgtEl>
                                        <p:attrNameLst>
                                          <p:attrName>style.visibility</p:attrName>
                                        </p:attrNameLst>
                                      </p:cBhvr>
                                      <p:to>
                                        <p:strVal val="visible"/>
                                      </p:to>
                                    </p:set>
                                    <p:animEffect transition="in" filter="fade">
                                      <p:cBhvr>
                                        <p:cTn id="44" dur="500"/>
                                        <p:tgtEl>
                                          <p:spTgt spid="514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par>
                                <p:cTn id="50" presetID="22" presetClass="entr" presetSubtype="4"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par>
                                <p:cTn id="53" presetID="22" presetClass="entr" presetSubtype="4"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5154"/>
                                        </p:tgtEl>
                                        <p:attrNameLst>
                                          <p:attrName>style.visibility</p:attrName>
                                        </p:attrNameLst>
                                      </p:cBhvr>
                                      <p:to>
                                        <p:strVal val="visible"/>
                                      </p:to>
                                    </p:set>
                                    <p:animEffect transition="in" filter="barn(inVertical)">
                                      <p:cBhvr>
                                        <p:cTn id="60" dur="500"/>
                                        <p:tgtEl>
                                          <p:spTgt spid="5154"/>
                                        </p:tgtEl>
                                      </p:cBhvr>
                                    </p:animEffect>
                                  </p:childTnLst>
                                </p:cTn>
                              </p:par>
                              <p:par>
                                <p:cTn id="61" presetID="16" presetClass="entr" presetSubtype="21"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barn(inVertical)">
                                      <p:cBhvr>
                                        <p:cTn id="63" dur="500"/>
                                        <p:tgtEl>
                                          <p:spTgt spid="12"/>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5155"/>
                                        </p:tgtEl>
                                        <p:attrNameLst>
                                          <p:attrName>style.visibility</p:attrName>
                                        </p:attrNameLst>
                                      </p:cBhvr>
                                      <p:to>
                                        <p:strVal val="visible"/>
                                      </p:to>
                                    </p:set>
                                    <p:animEffect transition="in" filter="barn(inVertical)">
                                      <p:cBhvr>
                                        <p:cTn id="66" dur="500"/>
                                        <p:tgtEl>
                                          <p:spTgt spid="5155"/>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arn(inVertical)">
                                      <p:cBhvr>
                                        <p:cTn id="71" dur="500"/>
                                        <p:tgtEl>
                                          <p:spTgt spid="3"/>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5146"/>
                                        </p:tgtEl>
                                        <p:attrNameLst>
                                          <p:attrName>style.visibility</p:attrName>
                                        </p:attrNameLst>
                                      </p:cBhvr>
                                      <p:to>
                                        <p:strVal val="visible"/>
                                      </p:to>
                                    </p:set>
                                    <p:animEffect transition="in" filter="barn(inVertical)">
                                      <p:cBhvr>
                                        <p:cTn id="76" dur="500"/>
                                        <p:tgtEl>
                                          <p:spTgt spid="5146"/>
                                        </p:tgtEl>
                                      </p:cBhvr>
                                    </p:animEffect>
                                  </p:childTnLst>
                                </p:cTn>
                              </p:par>
                              <p:par>
                                <p:cTn id="77" presetID="16" presetClass="entr" presetSubtype="21"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barn(inVertical)">
                                      <p:cBhvr>
                                        <p:cTn id="79" dur="500"/>
                                        <p:tgtEl>
                                          <p:spTgt spid="13"/>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5147"/>
                                        </p:tgtEl>
                                        <p:attrNameLst>
                                          <p:attrName>style.visibility</p:attrName>
                                        </p:attrNameLst>
                                      </p:cBhvr>
                                      <p:to>
                                        <p:strVal val="visible"/>
                                      </p:to>
                                    </p:set>
                                    <p:animEffect transition="in" filter="barn(inVertical)">
                                      <p:cBhvr>
                                        <p:cTn id="82" dur="500"/>
                                        <p:tgtEl>
                                          <p:spTgt spid="5147"/>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280584"/>
                                        </p:tgtEl>
                                        <p:attrNameLst>
                                          <p:attrName>style.visibility</p:attrName>
                                        </p:attrNameLst>
                                      </p:cBhvr>
                                      <p:to>
                                        <p:strVal val="visible"/>
                                      </p:to>
                                    </p:set>
                                    <p:animEffect transition="in" filter="barn(inVertical)">
                                      <p:cBhvr>
                                        <p:cTn id="87" dur="500"/>
                                        <p:tgtEl>
                                          <p:spTgt spid="280584"/>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280585"/>
                                        </p:tgtEl>
                                        <p:attrNameLst>
                                          <p:attrName>style.visibility</p:attrName>
                                        </p:attrNameLst>
                                      </p:cBhvr>
                                      <p:to>
                                        <p:strVal val="visible"/>
                                      </p:to>
                                    </p:set>
                                    <p:animEffect transition="in" filter="barn(inVertical)">
                                      <p:cBhvr>
                                        <p:cTn id="92" dur="500"/>
                                        <p:tgtEl>
                                          <p:spTgt spid="280585"/>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280586"/>
                                        </p:tgtEl>
                                        <p:attrNameLst>
                                          <p:attrName>style.visibility</p:attrName>
                                        </p:attrNameLst>
                                      </p:cBhvr>
                                      <p:to>
                                        <p:strVal val="visible"/>
                                      </p:to>
                                    </p:set>
                                    <p:animEffect transition="in" filter="barn(inVertical)">
                                      <p:cBhvr>
                                        <p:cTn id="97" dur="500"/>
                                        <p:tgtEl>
                                          <p:spTgt spid="280586"/>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barn(inVertical)">
                                      <p:cBhvr>
                                        <p:cTn id="10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animBg="1"/>
      <p:bldP spid="5128" grpId="0" animBg="1"/>
      <p:bldP spid="5129" grpId="0"/>
      <p:bldP spid="5130" grpId="0"/>
      <p:bldP spid="280584" grpId="0"/>
      <p:bldP spid="280585" grpId="0"/>
      <p:bldP spid="280586" grpId="0"/>
      <p:bldP spid="5154" grpId="0" animBg="1"/>
      <p:bldP spid="5155" grpId="0"/>
      <p:bldP spid="5146" grpId="0" animBg="1"/>
      <p:bldP spid="5147" grpId="0"/>
      <p:bldP spid="5143" grpId="0"/>
      <p:bldP spid="5144" grpId="0" animBg="1"/>
      <p:bldP spid="5" grpId="0"/>
      <p:bldP spid="6" grpId="0" animBg="1"/>
      <p:bldP spid="7" grpId="0" animBg="1"/>
      <p:bldP spid="7"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88" name="Freeform 80"/>
          <p:cNvSpPr>
            <a:spLocks/>
          </p:cNvSpPr>
          <p:nvPr>
            <p:custDataLst>
              <p:tags r:id="rId2"/>
            </p:custDataLst>
          </p:nvPr>
        </p:nvSpPr>
        <p:spPr bwMode="auto">
          <a:xfrm>
            <a:off x="9089268" y="1339842"/>
            <a:ext cx="433388" cy="4932362"/>
          </a:xfrm>
          <a:custGeom>
            <a:avLst/>
            <a:gdLst>
              <a:gd name="T0" fmla="*/ 2147483647 w 252"/>
              <a:gd name="T1" fmla="*/ 2147483647 h 3107"/>
              <a:gd name="T2" fmla="*/ 0 w 252"/>
              <a:gd name="T3" fmla="*/ 0 h 3107"/>
              <a:gd name="T4" fmla="*/ 0 w 252"/>
              <a:gd name="T5" fmla="*/ 2147483647 h 3107"/>
              <a:gd name="T6" fmla="*/ 2147483647 w 252"/>
              <a:gd name="T7" fmla="*/ 2147483647 h 3107"/>
              <a:gd name="T8" fmla="*/ 2147483647 w 252"/>
              <a:gd name="T9" fmla="*/ 2147483647 h 3107"/>
              <a:gd name="T10" fmla="*/ 0 60000 65536"/>
              <a:gd name="T11" fmla="*/ 0 60000 65536"/>
              <a:gd name="T12" fmla="*/ 0 60000 65536"/>
              <a:gd name="T13" fmla="*/ 0 60000 65536"/>
              <a:gd name="T14" fmla="*/ 0 60000 65536"/>
              <a:gd name="T15" fmla="*/ 0 w 252"/>
              <a:gd name="T16" fmla="*/ 0 h 3107"/>
              <a:gd name="T17" fmla="*/ 252 w 252"/>
              <a:gd name="T18" fmla="*/ 3107 h 3107"/>
            </a:gdLst>
            <a:ahLst/>
            <a:cxnLst>
              <a:cxn ang="T10">
                <a:pos x="T0" y="T1"/>
              </a:cxn>
              <a:cxn ang="T11">
                <a:pos x="T2" y="T3"/>
              </a:cxn>
              <a:cxn ang="T12">
                <a:pos x="T4" y="T5"/>
              </a:cxn>
              <a:cxn ang="T13">
                <a:pos x="T6" y="T7"/>
              </a:cxn>
              <a:cxn ang="T14">
                <a:pos x="T8" y="T9"/>
              </a:cxn>
            </a:cxnLst>
            <a:rect l="T15" t="T16" r="T17" b="T18"/>
            <a:pathLst>
              <a:path w="252" h="3107">
                <a:moveTo>
                  <a:pt x="252" y="74"/>
                </a:moveTo>
                <a:lnTo>
                  <a:pt x="0" y="0"/>
                </a:lnTo>
                <a:lnTo>
                  <a:pt x="0" y="3107"/>
                </a:lnTo>
                <a:lnTo>
                  <a:pt x="252" y="485"/>
                </a:lnTo>
                <a:lnTo>
                  <a:pt x="251" y="43"/>
                </a:lnTo>
              </a:path>
            </a:pathLst>
          </a:custGeom>
          <a:solidFill>
            <a:srgbClr val="DDDDDD"/>
          </a:solidFill>
          <a:ln w="9525">
            <a:solidFill>
              <a:schemeClr val="tx1"/>
            </a:solidFill>
            <a:round/>
            <a:headEnd/>
            <a:tailEnd/>
          </a:ln>
        </p:spPr>
        <p:txBody>
          <a:bodyPr/>
          <a:lstStyle/>
          <a:p>
            <a:pPr>
              <a:buNone/>
            </a:pPr>
            <a:endParaRPr lang="nb-NO"/>
          </a:p>
        </p:txBody>
      </p:sp>
      <p:sp>
        <p:nvSpPr>
          <p:cNvPr id="71683" name="Rectangle 2"/>
          <p:cNvSpPr>
            <a:spLocks noGrp="1" noChangeArrowheads="1"/>
          </p:cNvSpPr>
          <p:nvPr>
            <p:ph type="title"/>
            <p:custDataLst>
              <p:tags r:id="rId3"/>
            </p:custDataLst>
          </p:nvPr>
        </p:nvSpPr>
        <p:spPr/>
        <p:txBody>
          <a:bodyPr/>
          <a:lstStyle/>
          <a:p>
            <a:r>
              <a:rPr lang="en-US" dirty="0"/>
              <a:t>The process (thread)'s Memory</a:t>
            </a:r>
          </a:p>
        </p:txBody>
      </p:sp>
      <p:sp>
        <p:nvSpPr>
          <p:cNvPr id="964611" name="Rectangle 3"/>
          <p:cNvSpPr>
            <a:spLocks noGrp="1" noChangeArrowheads="1"/>
          </p:cNvSpPr>
          <p:nvPr>
            <p:ph type="body" sz="half" idx="1"/>
            <p:custDataLst>
              <p:tags r:id="rId4"/>
            </p:custDataLst>
          </p:nvPr>
        </p:nvSpPr>
        <p:spPr>
          <a:xfrm>
            <a:off x="1143005" y="909638"/>
            <a:ext cx="3296812" cy="5948362"/>
          </a:xfrm>
        </p:spPr>
        <p:txBody>
          <a:bodyPr>
            <a:normAutofit fontScale="77500" lnSpcReduction="20000"/>
          </a:bodyPr>
          <a:lstStyle/>
          <a:p>
            <a:pPr>
              <a:buNone/>
              <a:defRPr/>
            </a:pPr>
            <a:r>
              <a:rPr lang="nb-NO" sz="2000" dirty="0"/>
              <a:t>On </a:t>
            </a:r>
            <a:r>
              <a:rPr lang="nb-NO" sz="2000" dirty="0" err="1"/>
              <a:t>the</a:t>
            </a:r>
            <a:r>
              <a:rPr lang="nb-NO" sz="2000" dirty="0"/>
              <a:t> Intel </a:t>
            </a:r>
            <a:r>
              <a:rPr lang="nb-NO" sz="2000" dirty="0" err="1"/>
              <a:t>architecture</a:t>
            </a:r>
            <a:r>
              <a:rPr lang="nb-NO" sz="2000" dirty="0"/>
              <a:t>, a </a:t>
            </a:r>
            <a:r>
              <a:rPr lang="nb-NO" sz="2000" dirty="0" err="1"/>
              <a:t>task</a:t>
            </a:r>
            <a:r>
              <a:rPr lang="nb-NO" sz="2000" dirty="0"/>
              <a:t> </a:t>
            </a:r>
            <a:r>
              <a:rPr lang="nb-NO" sz="2000" dirty="0" err="1"/>
              <a:t>partitions</a:t>
            </a:r>
            <a:r>
              <a:rPr lang="nb-NO" sz="2000" dirty="0"/>
              <a:t> </a:t>
            </a:r>
            <a:r>
              <a:rPr lang="nb-NO" sz="2000" dirty="0" err="1"/>
              <a:t>its</a:t>
            </a:r>
            <a:r>
              <a:rPr lang="nb-NO" sz="2000" dirty="0"/>
              <a:t> </a:t>
            </a:r>
            <a:r>
              <a:rPr lang="nb-NO" sz="2000" dirty="0" err="1"/>
              <a:t>assigned</a:t>
            </a:r>
            <a:r>
              <a:rPr lang="nb-NO" sz="2000" dirty="0"/>
              <a:t> </a:t>
            </a:r>
            <a:r>
              <a:rPr lang="nb-NO" sz="2000" dirty="0" err="1"/>
              <a:t>memory</a:t>
            </a:r>
            <a:endParaRPr lang="nb-NO" sz="2000" dirty="0"/>
          </a:p>
          <a:p>
            <a:pPr>
              <a:buNone/>
              <a:defRPr/>
            </a:pPr>
            <a:r>
              <a:rPr lang="nb-NO" sz="2000" dirty="0"/>
              <a:t>..</a:t>
            </a:r>
            <a:endParaRPr lang="nb-NO" sz="500" dirty="0"/>
          </a:p>
          <a:p>
            <a:pPr>
              <a:lnSpc>
                <a:spcPct val="90000"/>
              </a:lnSpc>
              <a:defRPr/>
            </a:pPr>
            <a:r>
              <a:rPr lang="nb-NO" sz="2200" dirty="0"/>
              <a:t>TEXT (code) segment</a:t>
            </a:r>
          </a:p>
          <a:p>
            <a:pPr lvl="1">
              <a:defRPr/>
            </a:pPr>
            <a:r>
              <a:rPr lang="nb-NO" sz="1600" dirty="0"/>
              <a:t>Read from program file for </a:t>
            </a:r>
            <a:r>
              <a:rPr lang="nb-NO" sz="1600" dirty="0" err="1"/>
              <a:t>example</a:t>
            </a:r>
            <a:r>
              <a:rPr lang="nb-NO" sz="1600" dirty="0"/>
              <a:t> by </a:t>
            </a:r>
            <a:r>
              <a:rPr lang="nb-NO" sz="1600" dirty="0" err="1"/>
              <a:t>exec</a:t>
            </a:r>
            <a:endParaRPr lang="nb-NO" sz="1600" dirty="0"/>
          </a:p>
          <a:p>
            <a:pPr lvl="1">
              <a:defRPr/>
            </a:pPr>
            <a:r>
              <a:rPr lang="nb-NO" sz="1600" dirty="0" err="1"/>
              <a:t>usually</a:t>
            </a:r>
            <a:r>
              <a:rPr lang="nb-NO" sz="1600" dirty="0"/>
              <a:t> </a:t>
            </a:r>
            <a:r>
              <a:rPr lang="nb-NO" sz="1600" dirty="0" err="1"/>
              <a:t>read-only</a:t>
            </a:r>
            <a:endParaRPr lang="nb-NO" sz="1600" dirty="0"/>
          </a:p>
          <a:p>
            <a:pPr lvl="1">
              <a:defRPr/>
            </a:pPr>
            <a:r>
              <a:rPr lang="nb-NO" sz="1600" dirty="0" err="1"/>
              <a:t>Can</a:t>
            </a:r>
            <a:r>
              <a:rPr lang="nb-NO" sz="1600" dirty="0"/>
              <a:t> be </a:t>
            </a:r>
            <a:r>
              <a:rPr lang="nb-NO" sz="1600" dirty="0" err="1"/>
              <a:t>shared</a:t>
            </a:r>
            <a:r>
              <a:rPr lang="nb-NO" sz="1600" dirty="0"/>
              <a:t> by </a:t>
            </a:r>
            <a:r>
              <a:rPr lang="nb-NO" sz="1600" dirty="0" err="1"/>
              <a:t>several</a:t>
            </a:r>
            <a:r>
              <a:rPr lang="nb-NO" sz="1600" dirty="0"/>
              <a:t> </a:t>
            </a:r>
            <a:r>
              <a:rPr lang="nb-NO" sz="1600" dirty="0" err="1"/>
              <a:t>threads</a:t>
            </a:r>
            <a:br>
              <a:rPr lang="nb-NO" sz="1600" dirty="0"/>
            </a:br>
            <a:endParaRPr lang="nb-NO" sz="900" dirty="0"/>
          </a:p>
          <a:p>
            <a:pPr>
              <a:lnSpc>
                <a:spcPct val="90000"/>
              </a:lnSpc>
              <a:defRPr/>
            </a:pPr>
            <a:r>
              <a:rPr lang="nb-NO" sz="2200" dirty="0"/>
              <a:t>DATA segment</a:t>
            </a:r>
          </a:p>
          <a:p>
            <a:pPr lvl="1">
              <a:defRPr/>
            </a:pPr>
            <a:r>
              <a:rPr lang="nb-NO" sz="1600" dirty="0" err="1"/>
              <a:t>initialized</a:t>
            </a:r>
            <a:r>
              <a:rPr lang="nb-NO" sz="1600" dirty="0"/>
              <a:t> global variables (0 / NULL)</a:t>
            </a:r>
          </a:p>
          <a:p>
            <a:pPr lvl="1">
              <a:defRPr/>
            </a:pPr>
            <a:r>
              <a:rPr lang="nb-NO" sz="1600" dirty="0" err="1"/>
              <a:t>uninitialized</a:t>
            </a:r>
            <a:r>
              <a:rPr lang="nb-NO" sz="1600" dirty="0"/>
              <a:t> global variables</a:t>
            </a:r>
          </a:p>
          <a:p>
            <a:pPr lvl="1">
              <a:defRPr/>
            </a:pPr>
            <a:r>
              <a:rPr lang="nb-NO" sz="1600" dirty="0" err="1"/>
              <a:t>heap</a:t>
            </a:r>
            <a:endParaRPr lang="nb-NO" sz="1600" dirty="0"/>
          </a:p>
          <a:p>
            <a:pPr lvl="1">
              <a:defRPr/>
            </a:pPr>
            <a:r>
              <a:rPr lang="nb-NO" sz="1600" dirty="0" err="1"/>
              <a:t>dynamic</a:t>
            </a:r>
            <a:r>
              <a:rPr lang="nb-NO" sz="1600" dirty="0"/>
              <a:t> </a:t>
            </a:r>
            <a:r>
              <a:rPr lang="nb-NO" sz="1600" dirty="0" err="1"/>
              <a:t>memory</a:t>
            </a:r>
            <a:r>
              <a:rPr lang="nb-NO" sz="1600" dirty="0"/>
              <a:t> for </a:t>
            </a:r>
            <a:r>
              <a:rPr lang="nb-NO" sz="1600" dirty="0" err="1"/>
              <a:t>example</a:t>
            </a:r>
            <a:r>
              <a:rPr lang="nb-NO" sz="1600" dirty="0"/>
              <a:t>, </a:t>
            </a:r>
            <a:r>
              <a:rPr lang="nb-NO" sz="1600" dirty="0" err="1"/>
              <a:t>allocated</a:t>
            </a:r>
            <a:r>
              <a:rPr lang="nb-NO" sz="1600" dirty="0"/>
              <a:t> </a:t>
            </a:r>
            <a:r>
              <a:rPr lang="nb-NO" sz="1600" dirty="0" err="1"/>
              <a:t>with</a:t>
            </a:r>
            <a:r>
              <a:rPr lang="nb-NO" sz="1600" dirty="0"/>
              <a:t> </a:t>
            </a:r>
            <a:r>
              <a:rPr lang="nb-NO" sz="1600" dirty="0" err="1"/>
              <a:t>malloc</a:t>
            </a:r>
            <a:endParaRPr lang="nb-NO" sz="1600" dirty="0"/>
          </a:p>
          <a:p>
            <a:pPr lvl="1">
              <a:defRPr/>
            </a:pPr>
            <a:r>
              <a:rPr lang="nb-NO" sz="1600" dirty="0" err="1"/>
              <a:t>growing</a:t>
            </a:r>
            <a:r>
              <a:rPr lang="nb-NO" sz="1600" dirty="0"/>
              <a:t> </a:t>
            </a:r>
            <a:r>
              <a:rPr lang="nb-NO" sz="1600" dirty="0" err="1"/>
              <a:t>upwards</a:t>
            </a:r>
            <a:endParaRPr lang="nb-NO" sz="1000" dirty="0"/>
          </a:p>
          <a:p>
            <a:pPr>
              <a:lnSpc>
                <a:spcPct val="90000"/>
              </a:lnSpc>
              <a:defRPr/>
            </a:pPr>
            <a:r>
              <a:rPr lang="nb-NO" sz="2200" dirty="0"/>
              <a:t>STACK segment</a:t>
            </a:r>
          </a:p>
          <a:p>
            <a:pPr lvl="1">
              <a:defRPr/>
            </a:pPr>
            <a:r>
              <a:rPr lang="nb-NO" sz="1600" dirty="0"/>
              <a:t>Variables in a </a:t>
            </a:r>
            <a:r>
              <a:rPr lang="nb-NO" sz="1600" dirty="0" err="1"/>
              <a:t>function</a:t>
            </a:r>
            <a:endParaRPr lang="nb-NO" sz="1600" dirty="0"/>
          </a:p>
          <a:p>
            <a:pPr lvl="1">
              <a:defRPr/>
            </a:pPr>
            <a:r>
              <a:rPr lang="nb-NO" sz="1600" dirty="0" err="1"/>
              <a:t>Stored</a:t>
            </a:r>
            <a:r>
              <a:rPr lang="nb-NO" sz="1600" dirty="0"/>
              <a:t> </a:t>
            </a:r>
            <a:r>
              <a:rPr lang="nb-NO" sz="1600" dirty="0" err="1"/>
              <a:t>registry</a:t>
            </a:r>
            <a:r>
              <a:rPr lang="nb-NO" sz="1600" dirty="0"/>
              <a:t> </a:t>
            </a:r>
            <a:r>
              <a:rPr lang="nb-NO" sz="1600" dirty="0" err="1"/>
              <a:t>states</a:t>
            </a:r>
            <a:r>
              <a:rPr lang="nb-NO" sz="1600" dirty="0"/>
              <a:t> (calling </a:t>
            </a:r>
            <a:r>
              <a:rPr lang="nb-NO" sz="1600" dirty="0" err="1"/>
              <a:t>function</a:t>
            </a:r>
            <a:r>
              <a:rPr lang="nb-NO" sz="1600" dirty="0"/>
              <a:t> EIP)</a:t>
            </a:r>
          </a:p>
          <a:p>
            <a:pPr lvl="1">
              <a:defRPr/>
            </a:pPr>
            <a:r>
              <a:rPr lang="nb-NO" sz="1600" dirty="0" err="1"/>
              <a:t>Grows</a:t>
            </a:r>
            <a:r>
              <a:rPr lang="nb-NO" sz="1600" dirty="0"/>
              <a:t> </a:t>
            </a:r>
            <a:r>
              <a:rPr lang="nb-NO" sz="1600" dirty="0" err="1"/>
              <a:t>downwards</a:t>
            </a:r>
            <a:endParaRPr lang="nb-NO" sz="900" dirty="0"/>
          </a:p>
          <a:p>
            <a:pPr>
              <a:lnSpc>
                <a:spcPct val="90000"/>
              </a:lnSpc>
              <a:defRPr/>
            </a:pPr>
            <a:r>
              <a:rPr lang="nb-NO" sz="2200" dirty="0"/>
              <a:t>system data segment(PCB)</a:t>
            </a:r>
          </a:p>
          <a:p>
            <a:pPr lvl="1">
              <a:defRPr/>
            </a:pPr>
            <a:r>
              <a:rPr lang="nb-NO" sz="1600" dirty="0"/>
              <a:t>segment pointers</a:t>
            </a:r>
          </a:p>
          <a:p>
            <a:pPr lvl="1">
              <a:defRPr/>
            </a:pPr>
            <a:r>
              <a:rPr lang="nb-NO" sz="1600" dirty="0" err="1"/>
              <a:t>pid</a:t>
            </a:r>
            <a:endParaRPr lang="nb-NO" sz="1600" dirty="0"/>
          </a:p>
          <a:p>
            <a:pPr lvl="1">
              <a:defRPr/>
            </a:pPr>
            <a:r>
              <a:rPr lang="nb-NO" sz="1600" dirty="0"/>
              <a:t>program and </a:t>
            </a:r>
            <a:r>
              <a:rPr lang="nb-NO" sz="1600" dirty="0" err="1"/>
              <a:t>stack</a:t>
            </a:r>
            <a:r>
              <a:rPr lang="nb-NO" sz="1600" dirty="0"/>
              <a:t> pointers.</a:t>
            </a:r>
          </a:p>
          <a:p>
            <a:pPr lvl="2">
              <a:lnSpc>
                <a:spcPct val="90000"/>
              </a:lnSpc>
              <a:defRPr/>
            </a:pPr>
            <a:r>
              <a:rPr lang="nb-NO" sz="1200" dirty="0"/>
              <a:t>…</a:t>
            </a:r>
            <a:br>
              <a:rPr lang="nb-NO" sz="1200" dirty="0"/>
            </a:br>
            <a:endParaRPr lang="nb-NO" sz="500" dirty="0"/>
          </a:p>
          <a:p>
            <a:pPr lvl="1">
              <a:defRPr/>
            </a:pPr>
            <a:r>
              <a:rPr lang="nb-NO" sz="1800" dirty="0"/>
              <a:t>Multiple </a:t>
            </a:r>
            <a:r>
              <a:rPr lang="nb-NO" sz="1800" dirty="0" err="1"/>
              <a:t>stacks</a:t>
            </a:r>
            <a:r>
              <a:rPr lang="nb-NO" sz="1800" dirty="0"/>
              <a:t> for </a:t>
            </a:r>
            <a:r>
              <a:rPr lang="nb-NO" sz="1800" dirty="0" err="1"/>
              <a:t>the</a:t>
            </a:r>
            <a:r>
              <a:rPr lang="nb-NO" sz="1800" dirty="0"/>
              <a:t> </a:t>
            </a:r>
            <a:r>
              <a:rPr lang="nb-NO" sz="1800" dirty="0" err="1"/>
              <a:t>threads</a:t>
            </a:r>
            <a:endParaRPr lang="nb-NO" sz="1800" dirty="0"/>
          </a:p>
        </p:txBody>
      </p:sp>
      <p:sp>
        <p:nvSpPr>
          <p:cNvPr id="964619" name="Rectangle 11"/>
          <p:cNvSpPr>
            <a:spLocks noChangeArrowheads="1"/>
          </p:cNvSpPr>
          <p:nvPr>
            <p:custDataLst>
              <p:tags r:id="rId5"/>
            </p:custDataLst>
          </p:nvPr>
        </p:nvSpPr>
        <p:spPr bwMode="auto">
          <a:xfrm>
            <a:off x="9517497" y="2276475"/>
            <a:ext cx="2106745" cy="1584325"/>
          </a:xfrm>
          <a:prstGeom prst="rect">
            <a:avLst/>
          </a:prstGeom>
          <a:solidFill>
            <a:srgbClr val="66CCFF"/>
          </a:solidFill>
          <a:ln w="9525">
            <a:solidFill>
              <a:schemeClr val="tx1"/>
            </a:solidFill>
            <a:miter lim="800000"/>
            <a:headEnd/>
            <a:tailEnd/>
          </a:ln>
        </p:spPr>
        <p:txBody>
          <a:bodyPr wrap="none" anchor="ctr"/>
          <a:lstStyle/>
          <a:p>
            <a:pPr>
              <a:buNone/>
            </a:pPr>
            <a:endParaRPr lang="nb-NO"/>
          </a:p>
        </p:txBody>
      </p:sp>
      <p:sp>
        <p:nvSpPr>
          <p:cNvPr id="964620" name="Text Box 12"/>
          <p:cNvSpPr txBox="1">
            <a:spLocks noChangeArrowheads="1"/>
          </p:cNvSpPr>
          <p:nvPr>
            <p:custDataLst>
              <p:tags r:id="rId6"/>
            </p:custDataLst>
          </p:nvPr>
        </p:nvSpPr>
        <p:spPr bwMode="auto">
          <a:xfrm>
            <a:off x="10229184" y="2930525"/>
            <a:ext cx="710768" cy="276999"/>
          </a:xfrm>
          <a:prstGeom prst="rect">
            <a:avLst/>
          </a:prstGeom>
          <a:solidFill>
            <a:srgbClr val="66CCFF"/>
          </a:solidFill>
          <a:ln w="9525">
            <a:noFill/>
            <a:miter lim="800000"/>
            <a:headEnd/>
            <a:tailEnd/>
          </a:ln>
        </p:spPr>
        <p:txBody>
          <a:bodyPr wrap="none" lIns="18000" rIns="18000">
            <a:spAutoFit/>
          </a:bodyPr>
          <a:lstStyle/>
          <a:p>
            <a:pPr algn="ctr">
              <a:buNone/>
            </a:pPr>
            <a:r>
              <a:rPr lang="en-US" sz="1200"/>
              <a:t>process A</a:t>
            </a:r>
            <a:endParaRPr lang="en-US" sz="900"/>
          </a:p>
        </p:txBody>
      </p:sp>
      <p:sp>
        <p:nvSpPr>
          <p:cNvPr id="964617" name="Rectangle 9"/>
          <p:cNvSpPr>
            <a:spLocks noChangeArrowheads="1"/>
          </p:cNvSpPr>
          <p:nvPr>
            <p:custDataLst>
              <p:tags r:id="rId7"/>
            </p:custDataLst>
          </p:nvPr>
        </p:nvSpPr>
        <p:spPr bwMode="auto">
          <a:xfrm>
            <a:off x="9517497" y="1089017"/>
            <a:ext cx="2106745" cy="5256212"/>
          </a:xfrm>
          <a:prstGeom prst="rect">
            <a:avLst/>
          </a:prstGeom>
          <a:solidFill>
            <a:srgbClr val="66CCFF"/>
          </a:solidFill>
          <a:ln w="9525">
            <a:solidFill>
              <a:schemeClr val="tx1"/>
            </a:solidFill>
            <a:miter lim="800000"/>
            <a:headEnd/>
            <a:tailEnd/>
          </a:ln>
        </p:spPr>
        <p:txBody>
          <a:bodyPr wrap="none" anchor="ctr"/>
          <a:lstStyle/>
          <a:p>
            <a:pPr>
              <a:buNone/>
            </a:pPr>
            <a:endParaRPr lang="nb-NO"/>
          </a:p>
        </p:txBody>
      </p:sp>
      <p:sp>
        <p:nvSpPr>
          <p:cNvPr id="964625" name="Text Box 17"/>
          <p:cNvSpPr txBox="1">
            <a:spLocks noChangeArrowheads="1"/>
          </p:cNvSpPr>
          <p:nvPr>
            <p:custDataLst>
              <p:tags r:id="rId8"/>
            </p:custDataLst>
          </p:nvPr>
        </p:nvSpPr>
        <p:spPr bwMode="auto">
          <a:xfrm>
            <a:off x="8649003" y="871534"/>
            <a:ext cx="1087157" cy="276999"/>
          </a:xfrm>
          <a:prstGeom prst="rect">
            <a:avLst/>
          </a:prstGeom>
          <a:noFill/>
          <a:ln w="9525">
            <a:noFill/>
            <a:miter lim="800000"/>
            <a:headEnd/>
            <a:tailEnd/>
          </a:ln>
        </p:spPr>
        <p:txBody>
          <a:bodyPr wrap="none">
            <a:spAutoFit/>
          </a:bodyPr>
          <a:lstStyle/>
          <a:p>
            <a:pPr>
              <a:buNone/>
            </a:pPr>
            <a:r>
              <a:rPr lang="en-US" sz="1200" dirty="0"/>
              <a:t>low addresse</a:t>
            </a:r>
          </a:p>
        </p:txBody>
      </p:sp>
      <p:sp>
        <p:nvSpPr>
          <p:cNvPr id="964626" name="Text Box 18"/>
          <p:cNvSpPr txBox="1">
            <a:spLocks noChangeArrowheads="1"/>
          </p:cNvSpPr>
          <p:nvPr>
            <p:custDataLst>
              <p:tags r:id="rId9"/>
            </p:custDataLst>
          </p:nvPr>
        </p:nvSpPr>
        <p:spPr bwMode="auto">
          <a:xfrm>
            <a:off x="8583649" y="6286500"/>
            <a:ext cx="1228221" cy="276999"/>
          </a:xfrm>
          <a:prstGeom prst="rect">
            <a:avLst/>
          </a:prstGeom>
          <a:noFill/>
          <a:ln w="9525">
            <a:noFill/>
            <a:miter lim="800000"/>
            <a:headEnd/>
            <a:tailEnd/>
          </a:ln>
        </p:spPr>
        <p:txBody>
          <a:bodyPr wrap="none">
            <a:spAutoFit/>
          </a:bodyPr>
          <a:lstStyle/>
          <a:p>
            <a:pPr>
              <a:buNone/>
            </a:pPr>
            <a:r>
              <a:rPr lang="en-US" sz="1200" b="1" dirty="0"/>
              <a:t>high addresse</a:t>
            </a:r>
          </a:p>
        </p:txBody>
      </p:sp>
      <p:graphicFrame>
        <p:nvGraphicFramePr>
          <p:cNvPr id="964731" name="Group 123"/>
          <p:cNvGraphicFramePr>
            <a:graphicFrameLocks noGrp="1"/>
          </p:cNvGraphicFramePr>
          <p:nvPr>
            <p:custDataLst>
              <p:tags r:id="rId10"/>
            </p:custDataLst>
          </p:nvPr>
        </p:nvGraphicFramePr>
        <p:xfrm>
          <a:off x="4573989" y="1520826"/>
          <a:ext cx="3628760" cy="5076526"/>
        </p:xfrm>
        <a:graphic>
          <a:graphicData uri="http://schemas.openxmlformats.org/drawingml/2006/table">
            <a:tbl>
              <a:tblPr/>
              <a:tblGrid>
                <a:gridCol w="3628760">
                  <a:extLst>
                    <a:ext uri="{9D8B030D-6E8A-4147-A177-3AD203B41FA5}">
                      <a16:colId xmlns:a16="http://schemas.microsoft.com/office/drawing/2014/main" val="20000"/>
                    </a:ext>
                  </a:extLst>
                </a:gridCol>
              </a:tblGrid>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r>
                        <a:rPr kumimoji="0" lang="en-US" sz="800" b="0" i="0" u="none" strike="noStrike" cap="none" normalizeH="0" baseline="0">
                          <a:ln>
                            <a:noFill/>
                          </a:ln>
                          <a:solidFill>
                            <a:schemeClr val="tx1"/>
                          </a:solidFill>
                          <a:effectLst/>
                          <a:latin typeface="Tahoma" pitchFamily="34" charset="0"/>
                        </a:rPr>
                        <a:t>…</a:t>
                      </a: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endParaRPr kumimoji="0" lang="nb-NO" sz="800" b="0" i="0" u="none" strike="noStrike" cap="none" normalizeH="0" baseline="0">
                        <a:ln>
                          <a:noFill/>
                        </a:ln>
                        <a:solidFill>
                          <a:schemeClr val="tx1"/>
                        </a:solidFill>
                        <a:effectLst/>
                        <a:latin typeface="Tahoma" pitchFamily="34" charset="0"/>
                      </a:endParaRP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r>
                        <a:rPr kumimoji="0" lang="en-US" sz="800" b="0" i="0" u="none" strike="noStrike" cap="none" normalizeH="0" baseline="0">
                          <a:ln>
                            <a:noFill/>
                          </a:ln>
                          <a:solidFill>
                            <a:schemeClr val="tx1"/>
                          </a:solidFill>
                          <a:effectLst/>
                          <a:latin typeface="Tahoma" pitchFamily="34" charset="0"/>
                        </a:rPr>
                        <a:t>...</a:t>
                      </a: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r>
                        <a:rPr kumimoji="0" lang="en-US" sz="800" b="0" i="0" u="none" strike="noStrike" cap="none" normalizeH="0" baseline="0">
                          <a:ln>
                            <a:noFill/>
                          </a:ln>
                          <a:solidFill>
                            <a:schemeClr val="tx1"/>
                          </a:solidFill>
                          <a:effectLst/>
                          <a:latin typeface="Tahoma" pitchFamily="34" charset="0"/>
                        </a:rPr>
                        <a:t>…</a:t>
                      </a: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19525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pitchFamily="2" charset="2"/>
                        <a:buNone/>
                        <a:tabLst/>
                      </a:pPr>
                      <a:r>
                        <a:rPr kumimoji="0" lang="en-US" sz="800" b="0" i="0" u="none" strike="noStrike" cap="none" normalizeH="0" baseline="0" dirty="0">
                          <a:ln>
                            <a:noFill/>
                          </a:ln>
                          <a:solidFill>
                            <a:schemeClr val="tx1"/>
                          </a:solidFill>
                          <a:effectLst/>
                          <a:latin typeface="Tahoma" pitchFamily="34" charset="0"/>
                        </a:rPr>
                        <a:t>…</a:t>
                      </a:r>
                    </a:p>
                  </a:txBody>
                  <a:tcPr marL="97500" marR="97500" marT="50400" marB="180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bl>
          </a:graphicData>
        </a:graphic>
      </p:graphicFrame>
      <p:sp>
        <p:nvSpPr>
          <p:cNvPr id="964686" name="Text Box 78"/>
          <p:cNvSpPr txBox="1">
            <a:spLocks noChangeArrowheads="1"/>
          </p:cNvSpPr>
          <p:nvPr>
            <p:custDataLst>
              <p:tags r:id="rId11"/>
            </p:custDataLst>
          </p:nvPr>
        </p:nvSpPr>
        <p:spPr bwMode="auto">
          <a:xfrm>
            <a:off x="4551627" y="1520826"/>
            <a:ext cx="3667992" cy="3912994"/>
          </a:xfrm>
          <a:prstGeom prst="rect">
            <a:avLst/>
          </a:prstGeom>
          <a:noFill/>
          <a:ln w="9525">
            <a:noFill/>
            <a:miter lim="800000"/>
            <a:headEnd/>
            <a:tailEnd/>
          </a:ln>
        </p:spPr>
        <p:txBody>
          <a:bodyPr wrap="square">
            <a:spAutoFit/>
          </a:bodyPr>
          <a:lstStyle/>
          <a:p>
            <a:pPr>
              <a:lnSpc>
                <a:spcPct val="113000"/>
              </a:lnSpc>
              <a:buNone/>
            </a:pPr>
            <a:r>
              <a:rPr lang="en-US" sz="1000" b="1" dirty="0">
                <a:latin typeface="Courier New" pitchFamily="49" charset="0"/>
              </a:rPr>
              <a:t>8048314 &lt;add&gt;:</a:t>
            </a:r>
          </a:p>
          <a:p>
            <a:pPr>
              <a:lnSpc>
                <a:spcPct val="113000"/>
              </a:lnSpc>
              <a:buNone/>
            </a:pPr>
            <a:r>
              <a:rPr lang="en-US" sz="1000" b="1" dirty="0">
                <a:latin typeface="Courier New" pitchFamily="49" charset="0"/>
              </a:rPr>
              <a:t>8048314: 	push   %</a:t>
            </a:r>
            <a:r>
              <a:rPr lang="en-US" sz="1000" b="1" dirty="0" err="1">
                <a:latin typeface="Courier New" pitchFamily="49" charset="0"/>
              </a:rPr>
              <a:t>ebp</a:t>
            </a:r>
            <a:endParaRPr lang="en-US" sz="1000" b="1" dirty="0">
              <a:latin typeface="Courier New" pitchFamily="49" charset="0"/>
            </a:endParaRPr>
          </a:p>
          <a:p>
            <a:pPr>
              <a:lnSpc>
                <a:spcPct val="113000"/>
              </a:lnSpc>
              <a:buNone/>
            </a:pPr>
            <a:r>
              <a:rPr lang="en-US" sz="1000" b="1" dirty="0">
                <a:latin typeface="Courier New" pitchFamily="49" charset="0"/>
              </a:rPr>
              <a:t>8048315:   </a:t>
            </a:r>
            <a:r>
              <a:rPr lang="en-US" sz="1000" b="1" dirty="0" err="1">
                <a:latin typeface="Courier New" pitchFamily="49" charset="0"/>
              </a:rPr>
              <a:t>mov</a:t>
            </a:r>
            <a:r>
              <a:rPr lang="en-US" sz="1000" b="1" dirty="0">
                <a:latin typeface="Courier New" pitchFamily="49" charset="0"/>
              </a:rPr>
              <a:t>    %</a:t>
            </a:r>
            <a:r>
              <a:rPr lang="en-US" sz="1000" b="1" dirty="0" err="1">
                <a:latin typeface="Courier New" pitchFamily="49" charset="0"/>
              </a:rPr>
              <a:t>esp,%ebp</a:t>
            </a:r>
            <a:r>
              <a:rPr lang="en-US" sz="1000" b="1" dirty="0">
                <a:latin typeface="Courier New" pitchFamily="49" charset="0"/>
              </a:rPr>
              <a:t> </a:t>
            </a:r>
          </a:p>
          <a:p>
            <a:pPr>
              <a:lnSpc>
                <a:spcPct val="113000"/>
              </a:lnSpc>
              <a:buNone/>
            </a:pPr>
            <a:r>
              <a:rPr lang="en-US" sz="1000" b="1" dirty="0">
                <a:latin typeface="Courier New" pitchFamily="49" charset="0"/>
              </a:rPr>
              <a:t>8048317:   </a:t>
            </a:r>
            <a:r>
              <a:rPr lang="en-US" sz="1000" b="1" dirty="0" err="1">
                <a:latin typeface="Courier New" pitchFamily="49" charset="0"/>
              </a:rPr>
              <a:t>mov</a:t>
            </a:r>
            <a:r>
              <a:rPr lang="en-US" sz="1000" b="1" dirty="0">
                <a:latin typeface="Courier New" pitchFamily="49" charset="0"/>
              </a:rPr>
              <a:t>    0xc(%</a:t>
            </a:r>
            <a:r>
              <a:rPr lang="en-US" sz="1000" b="1" dirty="0" err="1">
                <a:latin typeface="Courier New" pitchFamily="49" charset="0"/>
              </a:rPr>
              <a:t>ebp</a:t>
            </a:r>
            <a:r>
              <a:rPr lang="en-US" sz="1000" b="1" dirty="0">
                <a:latin typeface="Courier New" pitchFamily="49" charset="0"/>
              </a:rPr>
              <a:t>),%</a:t>
            </a:r>
            <a:r>
              <a:rPr lang="en-US" sz="1000" b="1" dirty="0" err="1">
                <a:latin typeface="Courier New" pitchFamily="49" charset="0"/>
              </a:rPr>
              <a:t>eax</a:t>
            </a:r>
            <a:r>
              <a:rPr lang="en-US" sz="1000" b="1" dirty="0">
                <a:latin typeface="Courier New" pitchFamily="49" charset="0"/>
              </a:rPr>
              <a:t> </a:t>
            </a:r>
          </a:p>
          <a:p>
            <a:pPr>
              <a:lnSpc>
                <a:spcPct val="113000"/>
              </a:lnSpc>
              <a:buNone/>
            </a:pPr>
            <a:r>
              <a:rPr lang="en-US" sz="1000" b="1" dirty="0">
                <a:latin typeface="Courier New" pitchFamily="49" charset="0"/>
              </a:rPr>
              <a:t>804831a:   add    0x8(%</a:t>
            </a:r>
            <a:r>
              <a:rPr lang="en-US" sz="1000" b="1" dirty="0" err="1">
                <a:latin typeface="Courier New" pitchFamily="49" charset="0"/>
              </a:rPr>
              <a:t>ebp</a:t>
            </a:r>
            <a:r>
              <a:rPr lang="en-US" sz="1000" b="1" dirty="0">
                <a:latin typeface="Courier New" pitchFamily="49" charset="0"/>
              </a:rPr>
              <a:t>),%</a:t>
            </a:r>
            <a:r>
              <a:rPr lang="en-US" sz="1000" b="1" dirty="0" err="1">
                <a:latin typeface="Courier New" pitchFamily="49" charset="0"/>
              </a:rPr>
              <a:t>eax</a:t>
            </a:r>
            <a:r>
              <a:rPr lang="en-US" sz="1000" b="1" dirty="0">
                <a:latin typeface="Courier New" pitchFamily="49" charset="0"/>
              </a:rPr>
              <a:t> </a:t>
            </a:r>
          </a:p>
          <a:p>
            <a:pPr>
              <a:lnSpc>
                <a:spcPct val="113000"/>
              </a:lnSpc>
              <a:buNone/>
            </a:pPr>
            <a:r>
              <a:rPr lang="en-US" sz="1000" b="1" dirty="0">
                <a:latin typeface="Courier New" pitchFamily="49" charset="0"/>
              </a:rPr>
              <a:t>804831d: 	pop    %</a:t>
            </a:r>
            <a:r>
              <a:rPr lang="en-US" sz="1000" b="1" dirty="0" err="1">
                <a:latin typeface="Courier New" pitchFamily="49" charset="0"/>
              </a:rPr>
              <a:t>ebp</a:t>
            </a:r>
            <a:endParaRPr lang="en-US" sz="1000" b="1" dirty="0">
              <a:latin typeface="Courier New" pitchFamily="49" charset="0"/>
            </a:endParaRPr>
          </a:p>
          <a:p>
            <a:pPr>
              <a:lnSpc>
                <a:spcPct val="113000"/>
              </a:lnSpc>
              <a:buNone/>
            </a:pPr>
            <a:r>
              <a:rPr lang="en-US" sz="1000" b="1" dirty="0">
                <a:latin typeface="Courier New" pitchFamily="49" charset="0"/>
              </a:rPr>
              <a:t>804831e: 	ret</a:t>
            </a:r>
          </a:p>
          <a:p>
            <a:pPr>
              <a:lnSpc>
                <a:spcPct val="113000"/>
              </a:lnSpc>
              <a:buNone/>
            </a:pPr>
            <a:r>
              <a:rPr lang="en-US" sz="1000" b="1" dirty="0">
                <a:latin typeface="Courier New" pitchFamily="49" charset="0"/>
              </a:rPr>
              <a:t>804831f &lt;main&gt;: </a:t>
            </a:r>
          </a:p>
          <a:p>
            <a:pPr>
              <a:lnSpc>
                <a:spcPct val="113000"/>
              </a:lnSpc>
              <a:buNone/>
            </a:pPr>
            <a:r>
              <a:rPr lang="en-US" sz="1000" b="1" dirty="0">
                <a:latin typeface="Courier New" pitchFamily="49" charset="0"/>
              </a:rPr>
              <a:t>804831f: 	push   %</a:t>
            </a:r>
            <a:r>
              <a:rPr lang="en-US" sz="1000" b="1" dirty="0" err="1">
                <a:latin typeface="Courier New" pitchFamily="49" charset="0"/>
              </a:rPr>
              <a:t>ebp</a:t>
            </a:r>
            <a:r>
              <a:rPr lang="en-US" sz="1000" b="1" dirty="0">
                <a:latin typeface="Courier New" pitchFamily="49" charset="0"/>
              </a:rPr>
              <a:t> </a:t>
            </a:r>
          </a:p>
          <a:p>
            <a:pPr>
              <a:lnSpc>
                <a:spcPct val="113000"/>
              </a:lnSpc>
              <a:buNone/>
            </a:pPr>
            <a:r>
              <a:rPr lang="en-US" sz="1000" b="1" dirty="0">
                <a:latin typeface="Courier New" pitchFamily="49" charset="0"/>
              </a:rPr>
              <a:t>8048320:   </a:t>
            </a:r>
            <a:r>
              <a:rPr lang="en-US" sz="1000" b="1" dirty="0" err="1">
                <a:latin typeface="Courier New" pitchFamily="49" charset="0"/>
              </a:rPr>
              <a:t>mov</a:t>
            </a:r>
            <a:r>
              <a:rPr lang="en-US" sz="1000" b="1" dirty="0">
                <a:latin typeface="Courier New" pitchFamily="49" charset="0"/>
              </a:rPr>
              <a:t>    %</a:t>
            </a:r>
            <a:r>
              <a:rPr lang="en-US" sz="1000" b="1" dirty="0" err="1">
                <a:latin typeface="Courier New" pitchFamily="49" charset="0"/>
              </a:rPr>
              <a:t>esp,%ebp</a:t>
            </a:r>
            <a:r>
              <a:rPr lang="en-US" sz="1000" b="1" dirty="0">
                <a:latin typeface="Courier New" pitchFamily="49" charset="0"/>
              </a:rPr>
              <a:t> </a:t>
            </a:r>
          </a:p>
          <a:p>
            <a:pPr>
              <a:lnSpc>
                <a:spcPct val="113000"/>
              </a:lnSpc>
              <a:buNone/>
            </a:pPr>
            <a:r>
              <a:rPr lang="en-US" sz="1000" b="1" dirty="0">
                <a:latin typeface="Courier New" pitchFamily="49" charset="0"/>
              </a:rPr>
              <a:t>8048322:   sub    $0x18,%esp </a:t>
            </a:r>
          </a:p>
          <a:p>
            <a:pPr>
              <a:lnSpc>
                <a:spcPct val="113000"/>
              </a:lnSpc>
              <a:buNone/>
            </a:pPr>
            <a:r>
              <a:rPr lang="en-US" sz="1000" b="1" dirty="0">
                <a:latin typeface="Courier New" pitchFamily="49" charset="0"/>
              </a:rPr>
              <a:t>8048325:   and    $0xfffffff0,%esp </a:t>
            </a:r>
          </a:p>
          <a:p>
            <a:pPr>
              <a:lnSpc>
                <a:spcPct val="113000"/>
              </a:lnSpc>
              <a:buNone/>
            </a:pPr>
            <a:r>
              <a:rPr lang="en-US" sz="1000" b="1" dirty="0">
                <a:latin typeface="Courier New" pitchFamily="49" charset="0"/>
              </a:rPr>
              <a:t>8048328:   </a:t>
            </a:r>
            <a:r>
              <a:rPr lang="en-US" sz="1000" b="1" dirty="0" err="1">
                <a:latin typeface="Courier New" pitchFamily="49" charset="0"/>
              </a:rPr>
              <a:t>mov</a:t>
            </a:r>
            <a:r>
              <a:rPr lang="en-US" sz="1000" b="1" dirty="0">
                <a:latin typeface="Courier New" pitchFamily="49" charset="0"/>
              </a:rPr>
              <a:t>    $0x0,%eax </a:t>
            </a:r>
          </a:p>
          <a:p>
            <a:pPr>
              <a:lnSpc>
                <a:spcPct val="113000"/>
              </a:lnSpc>
              <a:buNone/>
            </a:pPr>
            <a:r>
              <a:rPr lang="en-US" sz="1000" b="1" dirty="0">
                <a:latin typeface="Courier New" pitchFamily="49" charset="0"/>
              </a:rPr>
              <a:t>804832d:   sub    %</a:t>
            </a:r>
            <a:r>
              <a:rPr lang="en-US" sz="1000" b="1" dirty="0" err="1">
                <a:latin typeface="Courier New" pitchFamily="49" charset="0"/>
              </a:rPr>
              <a:t>eax,%esp</a:t>
            </a:r>
            <a:endParaRPr lang="en-US" sz="1000" b="1" dirty="0">
              <a:latin typeface="Courier New" pitchFamily="49" charset="0"/>
            </a:endParaRPr>
          </a:p>
          <a:p>
            <a:pPr>
              <a:lnSpc>
                <a:spcPct val="113000"/>
              </a:lnSpc>
              <a:buNone/>
            </a:pPr>
            <a:r>
              <a:rPr lang="en-US" sz="1000" b="1" dirty="0">
                <a:latin typeface="Courier New" pitchFamily="49" charset="0"/>
              </a:rPr>
              <a:t>804832f:   </a:t>
            </a:r>
            <a:r>
              <a:rPr lang="en-US" sz="1000" b="1" dirty="0" err="1">
                <a:latin typeface="Courier New" pitchFamily="49" charset="0"/>
              </a:rPr>
              <a:t>movl</a:t>
            </a:r>
            <a:r>
              <a:rPr lang="en-US" sz="1000" b="1" dirty="0">
                <a:latin typeface="Courier New" pitchFamily="49" charset="0"/>
              </a:rPr>
              <a:t>   $0x0,0xfffffffc(%</a:t>
            </a:r>
            <a:r>
              <a:rPr lang="en-US" sz="1000" b="1" dirty="0" err="1">
                <a:latin typeface="Courier New" pitchFamily="49" charset="0"/>
              </a:rPr>
              <a:t>ebp</a:t>
            </a:r>
            <a:r>
              <a:rPr lang="en-US" sz="1000" b="1" dirty="0">
                <a:latin typeface="Courier New" pitchFamily="49" charset="0"/>
              </a:rPr>
              <a:t>) </a:t>
            </a:r>
          </a:p>
          <a:p>
            <a:pPr>
              <a:lnSpc>
                <a:spcPct val="113000"/>
              </a:lnSpc>
              <a:buNone/>
            </a:pPr>
            <a:r>
              <a:rPr lang="en-US" sz="1000" b="1" dirty="0">
                <a:latin typeface="Courier New" pitchFamily="49" charset="0"/>
              </a:rPr>
              <a:t>8048336:   </a:t>
            </a:r>
            <a:r>
              <a:rPr lang="en-US" sz="1000" b="1" dirty="0" err="1">
                <a:latin typeface="Courier New" pitchFamily="49" charset="0"/>
              </a:rPr>
              <a:t>movl</a:t>
            </a:r>
            <a:r>
              <a:rPr lang="en-US" sz="1000" b="1" dirty="0">
                <a:latin typeface="Courier New" pitchFamily="49" charset="0"/>
              </a:rPr>
              <a:t>   </a:t>
            </a:r>
            <a:r>
              <a:rPr lang="en-US" sz="1000" b="1" i="1" dirty="0">
                <a:latin typeface="Courier New" pitchFamily="49" charset="0"/>
              </a:rPr>
              <a:t>$0x2</a:t>
            </a:r>
            <a:r>
              <a:rPr lang="en-US" sz="1000" b="1" dirty="0">
                <a:latin typeface="Courier New" pitchFamily="49" charset="0"/>
              </a:rPr>
              <a:t>,0x4(%esp,1)</a:t>
            </a:r>
          </a:p>
          <a:p>
            <a:pPr>
              <a:lnSpc>
                <a:spcPct val="113000"/>
              </a:lnSpc>
              <a:buNone/>
            </a:pPr>
            <a:r>
              <a:rPr lang="en-US" sz="1000" b="1" dirty="0">
                <a:latin typeface="Courier New" pitchFamily="49" charset="0"/>
              </a:rPr>
              <a:t>804833e:   </a:t>
            </a:r>
            <a:r>
              <a:rPr lang="en-US" sz="1000" b="1" dirty="0" err="1">
                <a:latin typeface="Courier New" pitchFamily="49" charset="0"/>
              </a:rPr>
              <a:t>movl</a:t>
            </a:r>
            <a:r>
              <a:rPr lang="en-US" sz="1000" b="1" dirty="0">
                <a:latin typeface="Courier New" pitchFamily="49" charset="0"/>
              </a:rPr>
              <a:t>   </a:t>
            </a:r>
            <a:r>
              <a:rPr lang="en-US" sz="1000" b="1" i="1" dirty="0">
                <a:latin typeface="Courier New" pitchFamily="49" charset="0"/>
              </a:rPr>
              <a:t>$0x4</a:t>
            </a:r>
            <a:r>
              <a:rPr lang="en-US" sz="1000" b="1" dirty="0">
                <a:latin typeface="Courier New" pitchFamily="49" charset="0"/>
              </a:rPr>
              <a:t>,(%esp,1)</a:t>
            </a:r>
          </a:p>
          <a:p>
            <a:pPr>
              <a:lnSpc>
                <a:spcPct val="113000"/>
              </a:lnSpc>
              <a:buNone/>
            </a:pPr>
            <a:r>
              <a:rPr lang="en-US" sz="1000" b="1" dirty="0">
                <a:latin typeface="Courier New" pitchFamily="49" charset="0"/>
              </a:rPr>
              <a:t>8048345:   call   8048314 &lt;add&gt; </a:t>
            </a:r>
          </a:p>
          <a:p>
            <a:pPr>
              <a:lnSpc>
                <a:spcPct val="113000"/>
              </a:lnSpc>
              <a:buNone/>
            </a:pPr>
            <a:r>
              <a:rPr lang="en-US" sz="1000" b="1" dirty="0">
                <a:latin typeface="Courier New" pitchFamily="49" charset="0"/>
              </a:rPr>
              <a:t>804834a:   </a:t>
            </a:r>
            <a:r>
              <a:rPr lang="en-US" sz="1000" b="1" dirty="0" err="1">
                <a:latin typeface="Courier New" pitchFamily="49" charset="0"/>
              </a:rPr>
              <a:t>mov</a:t>
            </a:r>
            <a:r>
              <a:rPr lang="en-US" sz="1000" b="1" dirty="0">
                <a:latin typeface="Courier New" pitchFamily="49" charset="0"/>
              </a:rPr>
              <a:t>    %eax,0xfffffffc(%</a:t>
            </a:r>
            <a:r>
              <a:rPr lang="en-US" sz="1000" b="1" dirty="0" err="1">
                <a:latin typeface="Courier New" pitchFamily="49" charset="0"/>
              </a:rPr>
              <a:t>ebp</a:t>
            </a:r>
            <a:r>
              <a:rPr lang="en-US" sz="1000" b="1" dirty="0">
                <a:latin typeface="Courier New" pitchFamily="49" charset="0"/>
              </a:rPr>
              <a:t>) </a:t>
            </a:r>
          </a:p>
          <a:p>
            <a:pPr>
              <a:lnSpc>
                <a:spcPct val="113000"/>
              </a:lnSpc>
              <a:buNone/>
            </a:pPr>
            <a:r>
              <a:rPr lang="en-US" sz="1000" b="1" dirty="0">
                <a:latin typeface="Courier New" pitchFamily="49" charset="0"/>
              </a:rPr>
              <a:t>804834d: 	leave </a:t>
            </a:r>
          </a:p>
          <a:p>
            <a:pPr>
              <a:lnSpc>
                <a:spcPct val="113000"/>
              </a:lnSpc>
              <a:buNone/>
            </a:pPr>
            <a:r>
              <a:rPr lang="en-US" sz="1000" b="1" dirty="0">
                <a:latin typeface="Courier New" pitchFamily="49" charset="0"/>
              </a:rPr>
              <a:t>804834e: 	ret </a:t>
            </a:r>
          </a:p>
          <a:p>
            <a:pPr>
              <a:lnSpc>
                <a:spcPct val="113000"/>
              </a:lnSpc>
              <a:buNone/>
            </a:pPr>
            <a:r>
              <a:rPr lang="en-US" sz="1000" b="1" dirty="0">
                <a:latin typeface="Courier New" pitchFamily="49" charset="0"/>
              </a:rPr>
              <a:t>804834f: 	</a:t>
            </a:r>
            <a:r>
              <a:rPr lang="en-US" sz="1000" b="1" dirty="0" err="1">
                <a:latin typeface="Courier New" pitchFamily="49" charset="0"/>
              </a:rPr>
              <a:t>nop</a:t>
            </a:r>
            <a:endParaRPr lang="en-US" sz="1000" b="1" dirty="0">
              <a:latin typeface="Courier New" pitchFamily="49" charset="0"/>
            </a:endParaRPr>
          </a:p>
        </p:txBody>
      </p:sp>
      <p:grpSp>
        <p:nvGrpSpPr>
          <p:cNvPr id="2" name="Group 19"/>
          <p:cNvGrpSpPr>
            <a:grpSpLocks/>
          </p:cNvGrpSpPr>
          <p:nvPr>
            <p:custDataLst>
              <p:tags r:id="rId12"/>
            </p:custDataLst>
          </p:nvPr>
        </p:nvGrpSpPr>
        <p:grpSpPr bwMode="auto">
          <a:xfrm>
            <a:off x="9517497" y="1447792"/>
            <a:ext cx="2106745" cy="684212"/>
            <a:chOff x="4343" y="709"/>
            <a:chExt cx="1225" cy="226"/>
          </a:xfrm>
        </p:grpSpPr>
        <p:sp>
          <p:nvSpPr>
            <p:cNvPr id="71776" name="Rectangle 20"/>
            <p:cNvSpPr>
              <a:spLocks noChangeArrowheads="1"/>
            </p:cNvSpPr>
            <p:nvPr/>
          </p:nvSpPr>
          <p:spPr bwMode="auto">
            <a:xfrm>
              <a:off x="4343" y="709"/>
              <a:ext cx="1225" cy="226"/>
            </a:xfrm>
            <a:prstGeom prst="rect">
              <a:avLst/>
            </a:prstGeom>
            <a:solidFill>
              <a:schemeClr val="folHlink"/>
            </a:solidFill>
            <a:ln w="9525">
              <a:solidFill>
                <a:schemeClr val="tx1"/>
              </a:solidFill>
              <a:miter lim="800000"/>
              <a:headEnd/>
              <a:tailEnd/>
            </a:ln>
          </p:spPr>
          <p:txBody>
            <a:bodyPr wrap="none" anchor="ctr"/>
            <a:lstStyle/>
            <a:p>
              <a:pPr>
                <a:buNone/>
              </a:pPr>
              <a:endParaRPr lang="nb-NO"/>
            </a:p>
          </p:txBody>
        </p:sp>
        <p:sp>
          <p:nvSpPr>
            <p:cNvPr id="71777" name="Text Box 21"/>
            <p:cNvSpPr txBox="1">
              <a:spLocks noChangeArrowheads="1"/>
            </p:cNvSpPr>
            <p:nvPr/>
          </p:nvSpPr>
          <p:spPr bwMode="auto">
            <a:xfrm>
              <a:off x="4669" y="781"/>
              <a:ext cx="581" cy="97"/>
            </a:xfrm>
            <a:prstGeom prst="rect">
              <a:avLst/>
            </a:prstGeom>
            <a:noFill/>
            <a:ln w="9525">
              <a:noFill/>
              <a:miter lim="800000"/>
              <a:headEnd/>
              <a:tailEnd/>
            </a:ln>
          </p:spPr>
          <p:txBody>
            <a:bodyPr wrap="none" lIns="18000" rIns="18000">
              <a:spAutoFit/>
            </a:bodyPr>
            <a:lstStyle/>
            <a:p>
              <a:pPr algn="ctr">
                <a:buNone/>
              </a:pPr>
              <a:endParaRPr lang="en-US" sz="100">
                <a:solidFill>
                  <a:schemeClr val="bg1"/>
                </a:solidFill>
              </a:endParaRPr>
            </a:p>
            <a:p>
              <a:pPr algn="ctr">
                <a:buNone/>
              </a:pPr>
              <a:r>
                <a:rPr lang="en-US" sz="1200">
                  <a:solidFill>
                    <a:schemeClr val="bg1"/>
                  </a:solidFill>
                </a:rPr>
                <a:t>code segment</a:t>
              </a:r>
            </a:p>
          </p:txBody>
        </p:sp>
      </p:grpSp>
      <p:grpSp>
        <p:nvGrpSpPr>
          <p:cNvPr id="3" name="Group 81"/>
          <p:cNvGrpSpPr>
            <a:grpSpLocks/>
          </p:cNvGrpSpPr>
          <p:nvPr>
            <p:custDataLst>
              <p:tags r:id="rId13"/>
            </p:custDataLst>
          </p:nvPr>
        </p:nvGrpSpPr>
        <p:grpSpPr bwMode="auto">
          <a:xfrm>
            <a:off x="9517503" y="1089025"/>
            <a:ext cx="2106748" cy="358775"/>
            <a:chOff x="4343" y="709"/>
            <a:chExt cx="1225" cy="226"/>
          </a:xfrm>
        </p:grpSpPr>
        <p:sp>
          <p:nvSpPr>
            <p:cNvPr id="71774" name="Rectangle 82"/>
            <p:cNvSpPr>
              <a:spLocks noChangeArrowheads="1"/>
            </p:cNvSpPr>
            <p:nvPr/>
          </p:nvSpPr>
          <p:spPr bwMode="auto">
            <a:xfrm>
              <a:off x="4343" y="709"/>
              <a:ext cx="1225" cy="226"/>
            </a:xfrm>
            <a:prstGeom prst="rect">
              <a:avLst/>
            </a:prstGeom>
            <a:solidFill>
              <a:srgbClr val="66CCFF"/>
            </a:solidFill>
            <a:ln w="9525">
              <a:solidFill>
                <a:schemeClr val="tx1"/>
              </a:solidFill>
              <a:miter lim="800000"/>
              <a:headEnd/>
              <a:tailEnd/>
            </a:ln>
          </p:spPr>
          <p:txBody>
            <a:bodyPr wrap="none" anchor="ctr"/>
            <a:lstStyle/>
            <a:p>
              <a:pPr>
                <a:buNone/>
              </a:pPr>
              <a:endParaRPr lang="nb-NO"/>
            </a:p>
          </p:txBody>
        </p:sp>
        <p:sp>
          <p:nvSpPr>
            <p:cNvPr id="71775" name="Text Box 83"/>
            <p:cNvSpPr txBox="1">
              <a:spLocks noChangeArrowheads="1"/>
            </p:cNvSpPr>
            <p:nvPr/>
          </p:nvSpPr>
          <p:spPr bwMode="auto">
            <a:xfrm>
              <a:off x="4361" y="736"/>
              <a:ext cx="1162" cy="174"/>
            </a:xfrm>
            <a:prstGeom prst="rect">
              <a:avLst/>
            </a:prstGeom>
            <a:solidFill>
              <a:srgbClr val="66CCFF"/>
            </a:solidFill>
            <a:ln w="9525">
              <a:noFill/>
              <a:miter lim="800000"/>
              <a:headEnd/>
              <a:tailEnd/>
            </a:ln>
          </p:spPr>
          <p:txBody>
            <a:bodyPr wrap="none" lIns="18000" rIns="18000">
              <a:spAutoFit/>
            </a:bodyPr>
            <a:lstStyle/>
            <a:p>
              <a:pPr algn="ctr">
                <a:buNone/>
              </a:pPr>
              <a:r>
                <a:rPr lang="en-US" sz="1200" dirty="0"/>
                <a:t>system data segment (PCB)</a:t>
              </a:r>
            </a:p>
          </p:txBody>
        </p:sp>
      </p:grpSp>
      <p:sp>
        <p:nvSpPr>
          <p:cNvPr id="964693" name="Rectangle 85"/>
          <p:cNvSpPr>
            <a:spLocks noChangeArrowheads="1"/>
          </p:cNvSpPr>
          <p:nvPr>
            <p:custDataLst>
              <p:tags r:id="rId14"/>
            </p:custDataLst>
          </p:nvPr>
        </p:nvSpPr>
        <p:spPr bwMode="auto">
          <a:xfrm>
            <a:off x="9517497" y="2132012"/>
            <a:ext cx="2106745" cy="1584325"/>
          </a:xfrm>
          <a:prstGeom prst="rect">
            <a:avLst/>
          </a:prstGeom>
          <a:solidFill>
            <a:srgbClr val="FF9933"/>
          </a:solidFill>
          <a:ln w="9525">
            <a:solidFill>
              <a:schemeClr val="tx1"/>
            </a:solidFill>
            <a:miter lim="800000"/>
            <a:headEnd/>
            <a:tailEnd/>
          </a:ln>
        </p:spPr>
        <p:txBody>
          <a:bodyPr wrap="none" anchor="ctr"/>
          <a:lstStyle/>
          <a:p>
            <a:pPr>
              <a:buNone/>
            </a:pPr>
            <a:endParaRPr lang="nb-NO"/>
          </a:p>
        </p:txBody>
      </p:sp>
      <p:sp>
        <p:nvSpPr>
          <p:cNvPr id="964694" name="Text Box 86"/>
          <p:cNvSpPr txBox="1">
            <a:spLocks noChangeArrowheads="1"/>
          </p:cNvSpPr>
          <p:nvPr>
            <p:custDataLst>
              <p:tags r:id="rId15"/>
            </p:custDataLst>
          </p:nvPr>
        </p:nvSpPr>
        <p:spPr bwMode="auto">
          <a:xfrm>
            <a:off x="10092780" y="2786061"/>
            <a:ext cx="966093" cy="276999"/>
          </a:xfrm>
          <a:prstGeom prst="rect">
            <a:avLst/>
          </a:prstGeom>
          <a:noFill/>
          <a:ln w="9525">
            <a:noFill/>
            <a:miter lim="800000"/>
            <a:headEnd/>
            <a:tailEnd/>
          </a:ln>
        </p:spPr>
        <p:txBody>
          <a:bodyPr wrap="none" lIns="18000" rIns="18000">
            <a:spAutoFit/>
          </a:bodyPr>
          <a:lstStyle/>
          <a:p>
            <a:pPr algn="ctr">
              <a:buNone/>
            </a:pPr>
            <a:r>
              <a:rPr lang="en-US" sz="1200"/>
              <a:t>data segment</a:t>
            </a:r>
            <a:endParaRPr lang="en-US" sz="900"/>
          </a:p>
        </p:txBody>
      </p:sp>
      <p:grpSp>
        <p:nvGrpSpPr>
          <p:cNvPr id="4" name="Group 101"/>
          <p:cNvGrpSpPr>
            <a:grpSpLocks/>
          </p:cNvGrpSpPr>
          <p:nvPr>
            <p:custDataLst>
              <p:tags r:id="rId16"/>
            </p:custDataLst>
          </p:nvPr>
        </p:nvGrpSpPr>
        <p:grpSpPr bwMode="auto">
          <a:xfrm>
            <a:off x="9517497" y="2132004"/>
            <a:ext cx="2106745" cy="433388"/>
            <a:chOff x="4354" y="1366"/>
            <a:chExt cx="1225" cy="273"/>
          </a:xfrm>
        </p:grpSpPr>
        <p:sp>
          <p:nvSpPr>
            <p:cNvPr id="71772" name="Rectangle 87"/>
            <p:cNvSpPr>
              <a:spLocks noChangeArrowheads="1"/>
            </p:cNvSpPr>
            <p:nvPr/>
          </p:nvSpPr>
          <p:spPr bwMode="auto">
            <a:xfrm>
              <a:off x="4354" y="1366"/>
              <a:ext cx="1225" cy="273"/>
            </a:xfrm>
            <a:prstGeom prst="rect">
              <a:avLst/>
            </a:prstGeom>
            <a:gradFill rotWithShape="1">
              <a:gsLst>
                <a:gs pos="0">
                  <a:srgbClr val="FFFF66"/>
                </a:gs>
                <a:gs pos="100000">
                  <a:srgbClr val="FFFF66"/>
                </a:gs>
              </a:gsLst>
              <a:lin ang="5400000" scaled="1"/>
            </a:gradFill>
            <a:ln w="9525">
              <a:solidFill>
                <a:schemeClr val="tx1"/>
              </a:solidFill>
              <a:miter lim="800000"/>
              <a:headEnd/>
              <a:tailEnd/>
            </a:ln>
          </p:spPr>
          <p:txBody>
            <a:bodyPr wrap="none" anchor="ctr"/>
            <a:lstStyle/>
            <a:p>
              <a:pPr>
                <a:buNone/>
              </a:pPr>
              <a:endParaRPr lang="nb-NO"/>
            </a:p>
          </p:txBody>
        </p:sp>
        <p:sp>
          <p:nvSpPr>
            <p:cNvPr id="71773" name="Text Box 88"/>
            <p:cNvSpPr txBox="1">
              <a:spLocks noChangeArrowheads="1"/>
            </p:cNvSpPr>
            <p:nvPr/>
          </p:nvSpPr>
          <p:spPr bwMode="auto">
            <a:xfrm>
              <a:off x="4580" y="1412"/>
              <a:ext cx="762" cy="174"/>
            </a:xfrm>
            <a:prstGeom prst="rect">
              <a:avLst/>
            </a:prstGeom>
            <a:gradFill rotWithShape="1">
              <a:gsLst>
                <a:gs pos="0">
                  <a:srgbClr val="FFFF66"/>
                </a:gs>
                <a:gs pos="100000">
                  <a:srgbClr val="FFFF66"/>
                </a:gs>
              </a:gsLst>
              <a:lin ang="5400000" scaled="1"/>
            </a:gradFill>
            <a:ln w="9525">
              <a:noFill/>
              <a:miter lim="800000"/>
              <a:headEnd/>
              <a:tailEnd/>
            </a:ln>
          </p:spPr>
          <p:txBody>
            <a:bodyPr wrap="none" lIns="18000" rIns="18000">
              <a:spAutoFit/>
            </a:bodyPr>
            <a:lstStyle/>
            <a:p>
              <a:pPr algn="ctr">
                <a:buNone/>
              </a:pPr>
              <a:r>
                <a:rPr lang="en-US" sz="1200"/>
                <a:t>initialized variables</a:t>
              </a:r>
              <a:endParaRPr lang="en-US" sz="900"/>
            </a:p>
          </p:txBody>
        </p:sp>
      </p:grpSp>
      <p:grpSp>
        <p:nvGrpSpPr>
          <p:cNvPr id="5" name="Group 100"/>
          <p:cNvGrpSpPr>
            <a:grpSpLocks/>
          </p:cNvGrpSpPr>
          <p:nvPr>
            <p:custDataLst>
              <p:tags r:id="rId17"/>
            </p:custDataLst>
          </p:nvPr>
        </p:nvGrpSpPr>
        <p:grpSpPr bwMode="auto">
          <a:xfrm>
            <a:off x="9517497" y="2563804"/>
            <a:ext cx="2106745" cy="433388"/>
            <a:chOff x="4354" y="1638"/>
            <a:chExt cx="1225" cy="273"/>
          </a:xfrm>
        </p:grpSpPr>
        <p:sp>
          <p:nvSpPr>
            <p:cNvPr id="71770" name="Rectangle 90"/>
            <p:cNvSpPr>
              <a:spLocks noChangeArrowheads="1"/>
            </p:cNvSpPr>
            <p:nvPr/>
          </p:nvSpPr>
          <p:spPr bwMode="auto">
            <a:xfrm>
              <a:off x="4354" y="1638"/>
              <a:ext cx="1225" cy="273"/>
            </a:xfrm>
            <a:prstGeom prst="rect">
              <a:avLst/>
            </a:prstGeom>
            <a:solidFill>
              <a:srgbClr val="FFFFCC"/>
            </a:solidFill>
            <a:ln w="9525">
              <a:solidFill>
                <a:schemeClr val="tx1"/>
              </a:solidFill>
              <a:miter lim="800000"/>
              <a:headEnd/>
              <a:tailEnd/>
            </a:ln>
          </p:spPr>
          <p:txBody>
            <a:bodyPr wrap="none" anchor="ctr"/>
            <a:lstStyle/>
            <a:p>
              <a:pPr>
                <a:buNone/>
              </a:pPr>
              <a:endParaRPr lang="nb-NO"/>
            </a:p>
          </p:txBody>
        </p:sp>
        <p:sp>
          <p:nvSpPr>
            <p:cNvPr id="71771" name="Text Box 91"/>
            <p:cNvSpPr txBox="1">
              <a:spLocks noChangeArrowheads="1"/>
            </p:cNvSpPr>
            <p:nvPr/>
          </p:nvSpPr>
          <p:spPr bwMode="auto">
            <a:xfrm>
              <a:off x="4524" y="1684"/>
              <a:ext cx="863" cy="174"/>
            </a:xfrm>
            <a:prstGeom prst="rect">
              <a:avLst/>
            </a:prstGeom>
            <a:noFill/>
            <a:ln w="9525">
              <a:noFill/>
              <a:miter lim="800000"/>
              <a:headEnd/>
              <a:tailEnd/>
            </a:ln>
          </p:spPr>
          <p:txBody>
            <a:bodyPr wrap="none" lIns="18000" rIns="18000">
              <a:spAutoFit/>
            </a:bodyPr>
            <a:lstStyle/>
            <a:p>
              <a:pPr algn="ctr">
                <a:buNone/>
              </a:pPr>
              <a:r>
                <a:rPr lang="en-US" sz="1200"/>
                <a:t>uninitialized variables</a:t>
              </a:r>
              <a:endParaRPr lang="en-US" sz="900"/>
            </a:p>
          </p:txBody>
        </p:sp>
      </p:grpSp>
      <p:sp>
        <p:nvSpPr>
          <p:cNvPr id="964706" name="Text Box 98"/>
          <p:cNvSpPr txBox="1">
            <a:spLocks noChangeArrowheads="1"/>
          </p:cNvSpPr>
          <p:nvPr>
            <p:custDataLst>
              <p:tags r:id="rId18"/>
            </p:custDataLst>
          </p:nvPr>
        </p:nvSpPr>
        <p:spPr bwMode="auto">
          <a:xfrm rot="-5400000">
            <a:off x="11219945" y="2760272"/>
            <a:ext cx="1027007" cy="276999"/>
          </a:xfrm>
          <a:prstGeom prst="rect">
            <a:avLst/>
          </a:prstGeom>
          <a:noFill/>
          <a:ln w="9525">
            <a:noFill/>
            <a:miter lim="800000"/>
            <a:headEnd/>
            <a:tailEnd/>
          </a:ln>
        </p:spPr>
        <p:txBody>
          <a:bodyPr wrap="none" lIns="18000" rIns="18000">
            <a:spAutoFit/>
          </a:bodyPr>
          <a:lstStyle/>
          <a:p>
            <a:pPr algn="ctr"/>
            <a:r>
              <a:rPr lang="en-US" sz="1200" b="1"/>
              <a:t>data segment</a:t>
            </a:r>
            <a:endParaRPr lang="en-US" sz="900" b="1"/>
          </a:p>
        </p:txBody>
      </p:sp>
      <p:grpSp>
        <p:nvGrpSpPr>
          <p:cNvPr id="6" name="Group 99"/>
          <p:cNvGrpSpPr>
            <a:grpSpLocks/>
          </p:cNvGrpSpPr>
          <p:nvPr>
            <p:custDataLst>
              <p:tags r:id="rId19"/>
            </p:custDataLst>
          </p:nvPr>
        </p:nvGrpSpPr>
        <p:grpSpPr bwMode="auto">
          <a:xfrm>
            <a:off x="9517497" y="2995612"/>
            <a:ext cx="2106745" cy="720725"/>
            <a:chOff x="4354" y="1910"/>
            <a:chExt cx="1225" cy="454"/>
          </a:xfrm>
        </p:grpSpPr>
        <p:sp>
          <p:nvSpPr>
            <p:cNvPr id="71768" name="Rectangle 93"/>
            <p:cNvSpPr>
              <a:spLocks noChangeArrowheads="1"/>
            </p:cNvSpPr>
            <p:nvPr/>
          </p:nvSpPr>
          <p:spPr bwMode="auto">
            <a:xfrm>
              <a:off x="4354" y="1910"/>
              <a:ext cx="1225" cy="454"/>
            </a:xfrm>
            <a:prstGeom prst="rect">
              <a:avLst/>
            </a:prstGeom>
            <a:solidFill>
              <a:srgbClr val="FFFF00"/>
            </a:solidFill>
            <a:ln w="9525">
              <a:solidFill>
                <a:schemeClr val="tx1"/>
              </a:solidFill>
              <a:miter lim="800000"/>
              <a:headEnd/>
              <a:tailEnd/>
            </a:ln>
          </p:spPr>
          <p:txBody>
            <a:bodyPr wrap="none" anchor="ctr"/>
            <a:lstStyle/>
            <a:p>
              <a:pPr>
                <a:buNone/>
              </a:pPr>
              <a:endParaRPr lang="nb-NO"/>
            </a:p>
          </p:txBody>
        </p:sp>
        <p:sp>
          <p:nvSpPr>
            <p:cNvPr id="71769" name="Text Box 94"/>
            <p:cNvSpPr txBox="1">
              <a:spLocks noChangeArrowheads="1"/>
            </p:cNvSpPr>
            <p:nvPr/>
          </p:nvSpPr>
          <p:spPr bwMode="auto">
            <a:xfrm>
              <a:off x="4873" y="2032"/>
              <a:ext cx="219" cy="174"/>
            </a:xfrm>
            <a:prstGeom prst="rect">
              <a:avLst/>
            </a:prstGeom>
            <a:solidFill>
              <a:srgbClr val="FFFF00"/>
            </a:solidFill>
            <a:ln w="9525">
              <a:noFill/>
              <a:miter lim="800000"/>
              <a:headEnd/>
              <a:tailEnd/>
            </a:ln>
          </p:spPr>
          <p:txBody>
            <a:bodyPr wrap="none" lIns="18000" rIns="18000">
              <a:spAutoFit/>
            </a:bodyPr>
            <a:lstStyle/>
            <a:p>
              <a:pPr algn="ctr">
                <a:buNone/>
              </a:pPr>
              <a:r>
                <a:rPr lang="en-US" sz="1200"/>
                <a:t>heap</a:t>
              </a:r>
              <a:endParaRPr lang="en-US" sz="900"/>
            </a:p>
          </p:txBody>
        </p:sp>
      </p:grpSp>
      <p:grpSp>
        <p:nvGrpSpPr>
          <p:cNvPr id="7" name="Group 106"/>
          <p:cNvGrpSpPr>
            <a:grpSpLocks/>
          </p:cNvGrpSpPr>
          <p:nvPr>
            <p:custDataLst>
              <p:tags r:id="rId20"/>
            </p:custDataLst>
          </p:nvPr>
        </p:nvGrpSpPr>
        <p:grpSpPr bwMode="auto">
          <a:xfrm>
            <a:off x="9517497" y="5697529"/>
            <a:ext cx="2106745" cy="647700"/>
            <a:chOff x="4354" y="3612"/>
            <a:chExt cx="1225" cy="408"/>
          </a:xfrm>
        </p:grpSpPr>
        <p:sp>
          <p:nvSpPr>
            <p:cNvPr id="71766" name="Rectangle 104"/>
            <p:cNvSpPr>
              <a:spLocks noChangeArrowheads="1"/>
            </p:cNvSpPr>
            <p:nvPr/>
          </p:nvSpPr>
          <p:spPr bwMode="auto">
            <a:xfrm>
              <a:off x="4354" y="3612"/>
              <a:ext cx="1225" cy="408"/>
            </a:xfrm>
            <a:prstGeom prst="rect">
              <a:avLst/>
            </a:prstGeom>
            <a:solidFill>
              <a:schemeClr val="hlink"/>
            </a:solidFill>
            <a:ln w="9525">
              <a:solidFill>
                <a:schemeClr val="tx1"/>
              </a:solidFill>
              <a:miter lim="800000"/>
              <a:headEnd/>
              <a:tailEnd/>
            </a:ln>
          </p:spPr>
          <p:txBody>
            <a:bodyPr wrap="none" anchor="ctr"/>
            <a:lstStyle/>
            <a:p>
              <a:pPr>
                <a:buNone/>
              </a:pPr>
              <a:endParaRPr lang="nb-NO"/>
            </a:p>
          </p:txBody>
        </p:sp>
        <p:sp>
          <p:nvSpPr>
            <p:cNvPr id="71767" name="Text Box 105"/>
            <p:cNvSpPr txBox="1">
              <a:spLocks noChangeArrowheads="1"/>
            </p:cNvSpPr>
            <p:nvPr/>
          </p:nvSpPr>
          <p:spPr bwMode="auto">
            <a:xfrm>
              <a:off x="4867" y="3725"/>
              <a:ext cx="230" cy="174"/>
            </a:xfrm>
            <a:prstGeom prst="rect">
              <a:avLst/>
            </a:prstGeom>
            <a:noFill/>
            <a:ln w="9525">
              <a:noFill/>
              <a:miter lim="800000"/>
              <a:headEnd/>
              <a:tailEnd/>
            </a:ln>
          </p:spPr>
          <p:txBody>
            <a:bodyPr wrap="none" lIns="18000" rIns="18000">
              <a:spAutoFit/>
            </a:bodyPr>
            <a:lstStyle/>
            <a:p>
              <a:pPr algn="ctr">
                <a:buNone/>
              </a:pPr>
              <a:r>
                <a:rPr lang="en-US" sz="1200"/>
                <a:t>stack</a:t>
              </a:r>
              <a:endParaRPr lang="en-US" sz="900"/>
            </a:p>
          </p:txBody>
        </p:sp>
      </p:grpSp>
      <p:sp>
        <p:nvSpPr>
          <p:cNvPr id="964705" name="AutoShape 97"/>
          <p:cNvSpPr>
            <a:spLocks noChangeArrowheads="1"/>
          </p:cNvSpPr>
          <p:nvPr>
            <p:custDataLst>
              <p:tags r:id="rId21"/>
            </p:custDataLst>
          </p:nvPr>
        </p:nvSpPr>
        <p:spPr bwMode="auto">
          <a:xfrm>
            <a:off x="10258727" y="3679817"/>
            <a:ext cx="624284" cy="468312"/>
          </a:xfrm>
          <a:prstGeom prst="downArrow">
            <a:avLst>
              <a:gd name="adj1" fmla="val 47111"/>
              <a:gd name="adj2" fmla="val 48477"/>
            </a:avLst>
          </a:prstGeom>
          <a:solidFill>
            <a:srgbClr val="FFFF00"/>
          </a:solidFill>
          <a:ln w="9525">
            <a:noFill/>
            <a:miter lim="800000"/>
            <a:headEnd/>
            <a:tailEnd/>
          </a:ln>
        </p:spPr>
        <p:txBody>
          <a:bodyPr vert="eaVert" wrap="none" anchor="ctr"/>
          <a:lstStyle/>
          <a:p>
            <a:pPr>
              <a:buNone/>
            </a:pPr>
            <a:endParaRPr lang="nb-NO"/>
          </a:p>
        </p:txBody>
      </p:sp>
      <p:sp>
        <p:nvSpPr>
          <p:cNvPr id="964710" name="AutoShape 102"/>
          <p:cNvSpPr>
            <a:spLocks noChangeArrowheads="1"/>
          </p:cNvSpPr>
          <p:nvPr>
            <p:custDataLst>
              <p:tags r:id="rId22"/>
            </p:custDataLst>
          </p:nvPr>
        </p:nvSpPr>
        <p:spPr bwMode="auto">
          <a:xfrm rot="10800000">
            <a:off x="10258727" y="5264142"/>
            <a:ext cx="624284" cy="468312"/>
          </a:xfrm>
          <a:prstGeom prst="downArrow">
            <a:avLst>
              <a:gd name="adj1" fmla="val 47111"/>
              <a:gd name="adj2" fmla="val 48477"/>
            </a:avLst>
          </a:prstGeom>
          <a:solidFill>
            <a:schemeClr val="hlink"/>
          </a:solidFill>
          <a:ln w="9525">
            <a:noFill/>
            <a:miter lim="800000"/>
            <a:headEnd/>
            <a:tailEnd/>
          </a:ln>
        </p:spPr>
        <p:txBody>
          <a:bodyPr vert="eaVert" wrap="none" anchor="ctr"/>
          <a:lstStyle/>
          <a:p>
            <a:pPr>
              <a:buNone/>
            </a:pPr>
            <a:endParaRPr lang="nb-NO"/>
          </a:p>
        </p:txBody>
      </p:sp>
      <p:sp>
        <p:nvSpPr>
          <p:cNvPr id="964715" name="Text Box 107"/>
          <p:cNvSpPr txBox="1">
            <a:spLocks noChangeArrowheads="1"/>
          </p:cNvSpPr>
          <p:nvPr>
            <p:custDataLst>
              <p:tags r:id="rId23"/>
            </p:custDataLst>
          </p:nvPr>
        </p:nvSpPr>
        <p:spPr bwMode="auto">
          <a:xfrm rot="-2273991">
            <a:off x="9916981" y="4485094"/>
            <a:ext cx="1410964" cy="276999"/>
          </a:xfrm>
          <a:prstGeom prst="rect">
            <a:avLst/>
          </a:prstGeom>
          <a:noFill/>
          <a:ln w="9525">
            <a:noFill/>
            <a:miter lim="800000"/>
            <a:headEnd/>
            <a:tailEnd/>
          </a:ln>
        </p:spPr>
        <p:txBody>
          <a:bodyPr wrap="none">
            <a:spAutoFit/>
          </a:bodyPr>
          <a:lstStyle/>
          <a:p>
            <a:pPr>
              <a:buNone/>
            </a:pPr>
            <a:r>
              <a:rPr lang="en-US" sz="1200"/>
              <a:t>“unused” memory</a:t>
            </a:r>
          </a:p>
        </p:txBody>
      </p:sp>
      <p:grpSp>
        <p:nvGrpSpPr>
          <p:cNvPr id="8" name="Group 111"/>
          <p:cNvGrpSpPr>
            <a:grpSpLocks/>
          </p:cNvGrpSpPr>
          <p:nvPr>
            <p:custDataLst>
              <p:tags r:id="rId24"/>
            </p:custDataLst>
          </p:nvPr>
        </p:nvGrpSpPr>
        <p:grpSpPr bwMode="auto">
          <a:xfrm>
            <a:off x="9517497" y="5913440"/>
            <a:ext cx="2106745" cy="461963"/>
            <a:chOff x="2585" y="3475"/>
            <a:chExt cx="1225" cy="291"/>
          </a:xfrm>
        </p:grpSpPr>
        <p:sp>
          <p:nvSpPr>
            <p:cNvPr id="71764" name="Rectangle 109"/>
            <p:cNvSpPr>
              <a:spLocks noChangeArrowheads="1"/>
            </p:cNvSpPr>
            <p:nvPr/>
          </p:nvSpPr>
          <p:spPr bwMode="auto">
            <a:xfrm>
              <a:off x="2585" y="3495"/>
              <a:ext cx="1225" cy="249"/>
            </a:xfrm>
            <a:prstGeom prst="rect">
              <a:avLst/>
            </a:prstGeom>
            <a:solidFill>
              <a:srgbClr val="FF9966"/>
            </a:solidFill>
            <a:ln w="9525">
              <a:solidFill>
                <a:schemeClr val="tx1"/>
              </a:solidFill>
              <a:miter lim="800000"/>
              <a:headEnd/>
              <a:tailEnd/>
            </a:ln>
          </p:spPr>
          <p:txBody>
            <a:bodyPr wrap="none" anchor="ctr"/>
            <a:lstStyle/>
            <a:p>
              <a:pPr>
                <a:buNone/>
              </a:pPr>
              <a:endParaRPr lang="nb-NO"/>
            </a:p>
          </p:txBody>
        </p:sp>
        <p:sp>
          <p:nvSpPr>
            <p:cNvPr id="71765" name="Text Box 110"/>
            <p:cNvSpPr txBox="1">
              <a:spLocks noChangeArrowheads="1"/>
            </p:cNvSpPr>
            <p:nvPr/>
          </p:nvSpPr>
          <p:spPr bwMode="auto">
            <a:xfrm>
              <a:off x="2829" y="3475"/>
              <a:ext cx="737" cy="291"/>
            </a:xfrm>
            <a:prstGeom prst="rect">
              <a:avLst/>
            </a:prstGeom>
            <a:noFill/>
            <a:ln w="9525">
              <a:noFill/>
              <a:miter lim="800000"/>
              <a:headEnd/>
              <a:tailEnd/>
            </a:ln>
          </p:spPr>
          <p:txBody>
            <a:bodyPr lIns="18000" rIns="18000">
              <a:spAutoFit/>
            </a:bodyPr>
            <a:lstStyle/>
            <a:p>
              <a:pPr algn="ctr">
                <a:buNone/>
              </a:pPr>
              <a:r>
                <a:rPr lang="en-US" sz="1200"/>
                <a:t>possible stacks</a:t>
              </a:r>
            </a:p>
            <a:p>
              <a:pPr algn="ctr">
                <a:buNone/>
              </a:pPr>
              <a:r>
                <a:rPr lang="en-US" sz="1200"/>
                <a:t>for more threads</a:t>
              </a:r>
              <a:endParaRPr lang="en-US" sz="900"/>
            </a:p>
          </p:txBody>
        </p:sp>
      </p:grpSp>
      <p:sp>
        <p:nvSpPr>
          <p:cNvPr id="964721" name="Freeform 113"/>
          <p:cNvSpPr>
            <a:spLocks/>
          </p:cNvSpPr>
          <p:nvPr>
            <p:custDataLst>
              <p:tags r:id="rId25"/>
            </p:custDataLst>
          </p:nvPr>
        </p:nvSpPr>
        <p:spPr bwMode="auto">
          <a:xfrm>
            <a:off x="8932770" y="1196967"/>
            <a:ext cx="584729" cy="5148262"/>
          </a:xfrm>
          <a:custGeom>
            <a:avLst/>
            <a:gdLst>
              <a:gd name="T0" fmla="*/ 2147483647 w 68"/>
              <a:gd name="T1" fmla="*/ 0 h 2880"/>
              <a:gd name="T2" fmla="*/ 0 w 68"/>
              <a:gd name="T3" fmla="*/ 0 h 2880"/>
              <a:gd name="T4" fmla="*/ 0 w 68"/>
              <a:gd name="T5" fmla="*/ 2147483647 h 2880"/>
              <a:gd name="T6" fmla="*/ 2147483647 w 68"/>
              <a:gd name="T7" fmla="*/ 2147483647 h 2880"/>
              <a:gd name="T8" fmla="*/ 0 60000 65536"/>
              <a:gd name="T9" fmla="*/ 0 60000 65536"/>
              <a:gd name="T10" fmla="*/ 0 60000 65536"/>
              <a:gd name="T11" fmla="*/ 0 60000 65536"/>
              <a:gd name="T12" fmla="*/ 0 w 68"/>
              <a:gd name="T13" fmla="*/ 0 h 2880"/>
              <a:gd name="T14" fmla="*/ 68 w 68"/>
              <a:gd name="T15" fmla="*/ 2880 h 2880"/>
            </a:gdLst>
            <a:ahLst/>
            <a:cxnLst>
              <a:cxn ang="T8">
                <a:pos x="T0" y="T1"/>
              </a:cxn>
              <a:cxn ang="T9">
                <a:pos x="T2" y="T3"/>
              </a:cxn>
              <a:cxn ang="T10">
                <a:pos x="T4" y="T5"/>
              </a:cxn>
              <a:cxn ang="T11">
                <a:pos x="T6" y="T7"/>
              </a:cxn>
            </a:cxnLst>
            <a:rect l="T12" t="T13" r="T14" b="T15"/>
            <a:pathLst>
              <a:path w="68" h="2880">
                <a:moveTo>
                  <a:pt x="68" y="0"/>
                </a:moveTo>
                <a:lnTo>
                  <a:pt x="0" y="0"/>
                </a:lnTo>
                <a:lnTo>
                  <a:pt x="0" y="2880"/>
                </a:lnTo>
                <a:lnTo>
                  <a:pt x="68" y="2880"/>
                </a:lnTo>
              </a:path>
            </a:pathLst>
          </a:custGeom>
          <a:noFill/>
          <a:ln w="9525">
            <a:solidFill>
              <a:schemeClr val="tx1"/>
            </a:solidFill>
            <a:round/>
            <a:headEnd/>
            <a:tailEnd type="triangle" w="med" len="med"/>
          </a:ln>
        </p:spPr>
        <p:txBody>
          <a:bodyPr/>
          <a:lstStyle/>
          <a:p>
            <a:pPr>
              <a:buNone/>
            </a:pPr>
            <a:endParaRPr lang="nb-NO"/>
          </a:p>
        </p:txBody>
      </p:sp>
      <p:sp>
        <p:nvSpPr>
          <p:cNvPr id="964722" name="Freeform 114"/>
          <p:cNvSpPr>
            <a:spLocks/>
          </p:cNvSpPr>
          <p:nvPr>
            <p:custDataLst>
              <p:tags r:id="rId26"/>
            </p:custDataLst>
          </p:nvPr>
        </p:nvSpPr>
        <p:spPr bwMode="auto">
          <a:xfrm>
            <a:off x="9010158" y="1231892"/>
            <a:ext cx="507338" cy="900112"/>
          </a:xfrm>
          <a:custGeom>
            <a:avLst/>
            <a:gdLst>
              <a:gd name="T0" fmla="*/ 2147483647 w 68"/>
              <a:gd name="T1" fmla="*/ 0 h 2880"/>
              <a:gd name="T2" fmla="*/ 0 w 68"/>
              <a:gd name="T3" fmla="*/ 0 h 2880"/>
              <a:gd name="T4" fmla="*/ 0 w 68"/>
              <a:gd name="T5" fmla="*/ 2147483647 h 2880"/>
              <a:gd name="T6" fmla="*/ 2147483647 w 68"/>
              <a:gd name="T7" fmla="*/ 2147483647 h 2880"/>
              <a:gd name="T8" fmla="*/ 0 60000 65536"/>
              <a:gd name="T9" fmla="*/ 0 60000 65536"/>
              <a:gd name="T10" fmla="*/ 0 60000 65536"/>
              <a:gd name="T11" fmla="*/ 0 60000 65536"/>
              <a:gd name="T12" fmla="*/ 0 w 68"/>
              <a:gd name="T13" fmla="*/ 0 h 2880"/>
              <a:gd name="T14" fmla="*/ 68 w 68"/>
              <a:gd name="T15" fmla="*/ 2880 h 2880"/>
            </a:gdLst>
            <a:ahLst/>
            <a:cxnLst>
              <a:cxn ang="T8">
                <a:pos x="T0" y="T1"/>
              </a:cxn>
              <a:cxn ang="T9">
                <a:pos x="T2" y="T3"/>
              </a:cxn>
              <a:cxn ang="T10">
                <a:pos x="T4" y="T5"/>
              </a:cxn>
              <a:cxn ang="T11">
                <a:pos x="T6" y="T7"/>
              </a:cxn>
            </a:cxnLst>
            <a:rect l="T12" t="T13" r="T14" b="T15"/>
            <a:pathLst>
              <a:path w="68" h="2880">
                <a:moveTo>
                  <a:pt x="68" y="0"/>
                </a:moveTo>
                <a:lnTo>
                  <a:pt x="0" y="0"/>
                </a:lnTo>
                <a:lnTo>
                  <a:pt x="0" y="2880"/>
                </a:lnTo>
                <a:lnTo>
                  <a:pt x="68" y="2880"/>
                </a:lnTo>
              </a:path>
            </a:pathLst>
          </a:custGeom>
          <a:noFill/>
          <a:ln w="9525">
            <a:solidFill>
              <a:schemeClr val="tx1"/>
            </a:solidFill>
            <a:round/>
            <a:headEnd/>
            <a:tailEnd type="triangle" w="med" len="med"/>
          </a:ln>
        </p:spPr>
        <p:txBody>
          <a:bodyPr/>
          <a:lstStyle/>
          <a:p>
            <a:pPr>
              <a:buNone/>
            </a:pPr>
            <a:endParaRPr lang="nb-NO"/>
          </a:p>
        </p:txBody>
      </p:sp>
      <p:sp>
        <p:nvSpPr>
          <p:cNvPr id="964723" name="Freeform 115"/>
          <p:cNvSpPr>
            <a:spLocks/>
          </p:cNvSpPr>
          <p:nvPr>
            <p:custDataLst>
              <p:tags r:id="rId27"/>
            </p:custDataLst>
          </p:nvPr>
        </p:nvSpPr>
        <p:spPr bwMode="auto">
          <a:xfrm>
            <a:off x="9089272" y="1268404"/>
            <a:ext cx="428228" cy="179388"/>
          </a:xfrm>
          <a:custGeom>
            <a:avLst/>
            <a:gdLst>
              <a:gd name="T0" fmla="*/ 2147483647 w 68"/>
              <a:gd name="T1" fmla="*/ 0 h 2880"/>
              <a:gd name="T2" fmla="*/ 0 w 68"/>
              <a:gd name="T3" fmla="*/ 0 h 2880"/>
              <a:gd name="T4" fmla="*/ 0 w 68"/>
              <a:gd name="T5" fmla="*/ 2147483647 h 2880"/>
              <a:gd name="T6" fmla="*/ 2147483647 w 68"/>
              <a:gd name="T7" fmla="*/ 2147483647 h 2880"/>
              <a:gd name="T8" fmla="*/ 0 60000 65536"/>
              <a:gd name="T9" fmla="*/ 0 60000 65536"/>
              <a:gd name="T10" fmla="*/ 0 60000 65536"/>
              <a:gd name="T11" fmla="*/ 0 60000 65536"/>
              <a:gd name="T12" fmla="*/ 0 w 68"/>
              <a:gd name="T13" fmla="*/ 0 h 2880"/>
              <a:gd name="T14" fmla="*/ 68 w 68"/>
              <a:gd name="T15" fmla="*/ 2880 h 2880"/>
            </a:gdLst>
            <a:ahLst/>
            <a:cxnLst>
              <a:cxn ang="T8">
                <a:pos x="T0" y="T1"/>
              </a:cxn>
              <a:cxn ang="T9">
                <a:pos x="T2" y="T3"/>
              </a:cxn>
              <a:cxn ang="T10">
                <a:pos x="T4" y="T5"/>
              </a:cxn>
              <a:cxn ang="T11">
                <a:pos x="T6" y="T7"/>
              </a:cxn>
            </a:cxnLst>
            <a:rect l="T12" t="T13" r="T14" b="T15"/>
            <a:pathLst>
              <a:path w="68" h="2880">
                <a:moveTo>
                  <a:pt x="68" y="0"/>
                </a:moveTo>
                <a:lnTo>
                  <a:pt x="0" y="0"/>
                </a:lnTo>
                <a:lnTo>
                  <a:pt x="0" y="2880"/>
                </a:lnTo>
                <a:lnTo>
                  <a:pt x="68" y="2880"/>
                </a:lnTo>
              </a:path>
            </a:pathLst>
          </a:custGeom>
          <a:noFill/>
          <a:ln w="9525">
            <a:solidFill>
              <a:schemeClr val="tx1"/>
            </a:solidFill>
            <a:round/>
            <a:headEnd/>
            <a:tailEnd type="triangle" w="med" len="med"/>
          </a:ln>
        </p:spPr>
        <p:txBody>
          <a:bodyPr/>
          <a:lstStyle/>
          <a:p>
            <a:pPr>
              <a:buNone/>
            </a:pPr>
            <a:endParaRPr lang="nb-NO"/>
          </a:p>
        </p:txBody>
      </p:sp>
      <p:sp>
        <p:nvSpPr>
          <p:cNvPr id="964724" name="Freeform 116"/>
          <p:cNvSpPr>
            <a:spLocks/>
          </p:cNvSpPr>
          <p:nvPr>
            <p:custDataLst>
              <p:tags r:id="rId28"/>
            </p:custDataLst>
          </p:nvPr>
        </p:nvSpPr>
        <p:spPr bwMode="auto">
          <a:xfrm>
            <a:off x="9244050" y="1376360"/>
            <a:ext cx="273446" cy="4500563"/>
          </a:xfrm>
          <a:custGeom>
            <a:avLst/>
            <a:gdLst>
              <a:gd name="T0" fmla="*/ 2147483647 w 68"/>
              <a:gd name="T1" fmla="*/ 0 h 2880"/>
              <a:gd name="T2" fmla="*/ 0 w 68"/>
              <a:gd name="T3" fmla="*/ 0 h 2880"/>
              <a:gd name="T4" fmla="*/ 0 w 68"/>
              <a:gd name="T5" fmla="*/ 2147483647 h 2880"/>
              <a:gd name="T6" fmla="*/ 2147483647 w 68"/>
              <a:gd name="T7" fmla="*/ 2147483647 h 2880"/>
              <a:gd name="T8" fmla="*/ 0 60000 65536"/>
              <a:gd name="T9" fmla="*/ 0 60000 65536"/>
              <a:gd name="T10" fmla="*/ 0 60000 65536"/>
              <a:gd name="T11" fmla="*/ 0 60000 65536"/>
              <a:gd name="T12" fmla="*/ 0 w 68"/>
              <a:gd name="T13" fmla="*/ 0 h 2880"/>
              <a:gd name="T14" fmla="*/ 68 w 68"/>
              <a:gd name="T15" fmla="*/ 2880 h 2880"/>
            </a:gdLst>
            <a:ahLst/>
            <a:cxnLst>
              <a:cxn ang="T8">
                <a:pos x="T0" y="T1"/>
              </a:cxn>
              <a:cxn ang="T9">
                <a:pos x="T2" y="T3"/>
              </a:cxn>
              <a:cxn ang="T10">
                <a:pos x="T4" y="T5"/>
              </a:cxn>
              <a:cxn ang="T11">
                <a:pos x="T6" y="T7"/>
              </a:cxn>
            </a:cxnLst>
            <a:rect l="T12" t="T13" r="T14" b="T15"/>
            <a:pathLst>
              <a:path w="68" h="2880">
                <a:moveTo>
                  <a:pt x="68" y="0"/>
                </a:moveTo>
                <a:lnTo>
                  <a:pt x="0" y="0"/>
                </a:lnTo>
                <a:lnTo>
                  <a:pt x="0" y="2880"/>
                </a:lnTo>
                <a:lnTo>
                  <a:pt x="68" y="2880"/>
                </a:lnTo>
              </a:path>
            </a:pathLst>
          </a:custGeom>
          <a:noFill/>
          <a:ln w="9525">
            <a:solidFill>
              <a:schemeClr val="tx1"/>
            </a:solidFill>
            <a:prstDash val="dash"/>
            <a:round/>
            <a:headEnd/>
            <a:tailEnd type="triangle" w="med" len="med"/>
          </a:ln>
        </p:spPr>
        <p:txBody>
          <a:bodyPr/>
          <a:lstStyle/>
          <a:p>
            <a:pPr>
              <a:buNone/>
            </a:pPr>
            <a:endParaRPr lang="nb-NO"/>
          </a:p>
        </p:txBody>
      </p:sp>
      <p:sp>
        <p:nvSpPr>
          <p:cNvPr id="44" name="Slide Number Placeholder 4">
            <a:extLst>
              <a:ext uri="{FF2B5EF4-FFF2-40B4-BE49-F238E27FC236}">
                <a16:creationId xmlns:a16="http://schemas.microsoft.com/office/drawing/2014/main" id="{662B0806-394E-4477-914A-A31587636008}"/>
              </a:ext>
            </a:extLst>
          </p:cNvPr>
          <p:cNvSpPr>
            <a:spLocks noGrp="1"/>
          </p:cNvSpPr>
          <p:nvPr>
            <p:ph type="sldNum" sz="quarter" idx="12"/>
            <p:custDataLst>
              <p:tags r:id="rId29"/>
            </p:custDataLst>
          </p:nvPr>
        </p:nvSpPr>
        <p:spPr>
          <a:xfrm>
            <a:off x="0" y="-7859"/>
            <a:ext cx="1262407" cy="457200"/>
          </a:xfrm>
          <a:prstGeom prst="rect">
            <a:avLst/>
          </a:prstGeom>
        </p:spPr>
        <p:txBody>
          <a:bodyPr/>
          <a:lstStyle/>
          <a:p>
            <a:pPr>
              <a:defRPr/>
            </a:pPr>
            <a:fld id="{6AF1C8AE-2CDD-414F-82E2-A8C08F8C4BDB}" type="slidenum">
              <a:rPr lang="en-US" smtClean="0"/>
              <a:pPr>
                <a:defRPr/>
              </a:pPr>
              <a:t>70</a:t>
            </a:fld>
            <a:r>
              <a:rPr lang="en-US" dirty="0"/>
              <a:t>/64</a:t>
            </a:r>
          </a:p>
        </p:txBody>
      </p:sp>
    </p:spTree>
    <p:custDataLst>
      <p:tags r:id="rId1"/>
    </p:custDataLst>
    <p:extLst>
      <p:ext uri="{BB962C8B-B14F-4D97-AF65-F5344CB8AC3E}">
        <p14:creationId xmlns:p14="http://schemas.microsoft.com/office/powerpoint/2010/main" val="190498282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964619"/>
                                        </p:tgtEl>
                                      </p:cBhvr>
                                      <p:by x="100000" y="330000"/>
                                    </p:animScale>
                                  </p:childTnLst>
                                </p:cTn>
                              </p:par>
                              <p:par>
                                <p:cTn id="7" presetID="1" presetClass="exit" presetSubtype="0" fill="hold" grpId="0" nodeType="withEffect">
                                  <p:stCondLst>
                                    <p:cond delay="0"/>
                                  </p:stCondLst>
                                  <p:childTnLst>
                                    <p:set>
                                      <p:cBhvr>
                                        <p:cTn id="8" dur="1" fill="hold">
                                          <p:stCondLst>
                                            <p:cond delay="0"/>
                                          </p:stCondLst>
                                        </p:cTn>
                                        <p:tgtEl>
                                          <p:spTgt spid="964620"/>
                                        </p:tgtEl>
                                        <p:attrNameLst>
                                          <p:attrName>style.visibility</p:attrName>
                                        </p:attrNameLst>
                                      </p:cBhvr>
                                      <p:to>
                                        <p:strVal val="hidden"/>
                                      </p:to>
                                    </p:set>
                                  </p:childTnLst>
                                </p:cTn>
                              </p:par>
                              <p:par>
                                <p:cTn id="9" presetID="0" presetClass="path" presetSubtype="0" accel="50000" decel="50000" fill="hold" grpId="1" nodeType="withEffect">
                                  <p:stCondLst>
                                    <p:cond delay="0"/>
                                  </p:stCondLst>
                                  <p:childTnLst>
                                    <p:animMotion origin="layout" path="M -2.77778E-6 2.22222E-6 L 0.00018 0.09444 " pathEditMode="relative" rAng="0" ptsTypes="AA">
                                      <p:cBhvr>
                                        <p:cTn id="10" dur="2000" fill="hold"/>
                                        <p:tgtEl>
                                          <p:spTgt spid="964619"/>
                                        </p:tgtEl>
                                        <p:attrNameLst>
                                          <p:attrName>ppt_x</p:attrName>
                                          <p:attrName>ppt_y</p:attrName>
                                        </p:attrNameLst>
                                      </p:cBhvr>
                                      <p:rCtr x="0" y="47"/>
                                    </p:animMotion>
                                  </p:childTnLst>
                                </p:cTn>
                              </p:par>
                            </p:childTnLst>
                          </p:cTn>
                        </p:par>
                        <p:par>
                          <p:cTn id="11" fill="hold">
                            <p:stCondLst>
                              <p:cond delay="2000"/>
                            </p:stCondLst>
                            <p:childTnLst>
                              <p:par>
                                <p:cTn id="12" presetID="1" presetClass="exit" presetSubtype="0" fill="hold" grpId="2" nodeType="afterEffect">
                                  <p:stCondLst>
                                    <p:cond delay="0"/>
                                  </p:stCondLst>
                                  <p:childTnLst>
                                    <p:set>
                                      <p:cBhvr>
                                        <p:cTn id="13" dur="1" fill="hold">
                                          <p:stCondLst>
                                            <p:cond delay="0"/>
                                          </p:stCondLst>
                                        </p:cTn>
                                        <p:tgtEl>
                                          <p:spTgt spid="964619"/>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964617"/>
                                        </p:tgtEl>
                                        <p:attrNameLst>
                                          <p:attrName>style.visibility</p:attrName>
                                        </p:attrNameLst>
                                      </p:cBhvr>
                                      <p:to>
                                        <p:strVal val="visible"/>
                                      </p:to>
                                    </p:set>
                                  </p:childTnLst>
                                </p:cTn>
                              </p:par>
                              <p:par>
                                <p:cTn id="16" presetID="9" presetClass="entr" presetSubtype="0" fill="hold" grpId="0" nodeType="withEffect">
                                  <p:stCondLst>
                                    <p:cond delay="0"/>
                                  </p:stCondLst>
                                  <p:childTnLst>
                                    <p:set>
                                      <p:cBhvr>
                                        <p:cTn id="17" dur="1" fill="hold">
                                          <p:stCondLst>
                                            <p:cond delay="0"/>
                                          </p:stCondLst>
                                        </p:cTn>
                                        <p:tgtEl>
                                          <p:spTgt spid="964625"/>
                                        </p:tgtEl>
                                        <p:attrNameLst>
                                          <p:attrName>style.visibility</p:attrName>
                                        </p:attrNameLst>
                                      </p:cBhvr>
                                      <p:to>
                                        <p:strVal val="visible"/>
                                      </p:to>
                                    </p:set>
                                    <p:animEffect transition="in" filter="dissolve">
                                      <p:cBhvr>
                                        <p:cTn id="18" dur="500"/>
                                        <p:tgtEl>
                                          <p:spTgt spid="96462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64626"/>
                                        </p:tgtEl>
                                        <p:attrNameLst>
                                          <p:attrName>style.visibility</p:attrName>
                                        </p:attrNameLst>
                                      </p:cBhvr>
                                      <p:to>
                                        <p:strVal val="visible"/>
                                      </p:to>
                                    </p:set>
                                    <p:animEffect transition="in" filter="dissolve">
                                      <p:cBhvr>
                                        <p:cTn id="21" dur="500"/>
                                        <p:tgtEl>
                                          <p:spTgt spid="96462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64611">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64611">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64611">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964611">
                                            <p:txEl>
                                              <p:pRg st="5" end="5"/>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64611">
                                            <p:txEl>
                                              <p:pRg st="3" end="3"/>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964611">
                                            <p:txEl>
                                              <p:pRg st="4" end="4"/>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1"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up)">
                                      <p:cBhvr>
                                        <p:cTn id="43" dur="1000"/>
                                        <p:tgtEl>
                                          <p:spTgt spid="2"/>
                                        </p:tgtEl>
                                      </p:cBhvr>
                                    </p:animEffect>
                                  </p:childTnLst>
                                </p:cTn>
                              </p:par>
                            </p:childTnLst>
                          </p:cTn>
                        </p:par>
                        <p:par>
                          <p:cTn id="44" fill="hold">
                            <p:stCondLst>
                              <p:cond delay="1000"/>
                            </p:stCondLst>
                            <p:childTnLst>
                              <p:par>
                                <p:cTn id="45" presetID="22" presetClass="entr" presetSubtype="2" fill="hold" grpId="0" nodeType="afterEffect">
                                  <p:stCondLst>
                                    <p:cond delay="0"/>
                                  </p:stCondLst>
                                  <p:childTnLst>
                                    <p:set>
                                      <p:cBhvr>
                                        <p:cTn id="46" dur="1" fill="hold">
                                          <p:stCondLst>
                                            <p:cond delay="0"/>
                                          </p:stCondLst>
                                        </p:cTn>
                                        <p:tgtEl>
                                          <p:spTgt spid="964688"/>
                                        </p:tgtEl>
                                        <p:attrNameLst>
                                          <p:attrName>style.visibility</p:attrName>
                                        </p:attrNameLst>
                                      </p:cBhvr>
                                      <p:to>
                                        <p:strVal val="visible"/>
                                      </p:to>
                                    </p:set>
                                    <p:animEffect transition="in" filter="wipe(right)">
                                      <p:cBhvr>
                                        <p:cTn id="47" dur="500"/>
                                        <p:tgtEl>
                                          <p:spTgt spid="964688"/>
                                        </p:tgtEl>
                                      </p:cBhvr>
                                    </p:animEffect>
                                  </p:childTnLst>
                                </p:cTn>
                              </p:par>
                            </p:childTnLst>
                          </p:cTn>
                        </p:par>
                        <p:par>
                          <p:cTn id="48" fill="hold">
                            <p:stCondLst>
                              <p:cond delay="1500"/>
                            </p:stCondLst>
                            <p:childTnLst>
                              <p:par>
                                <p:cTn id="49" presetID="1" presetClass="entr" presetSubtype="0" fill="hold" nodeType="afterEffect">
                                  <p:stCondLst>
                                    <p:cond delay="0"/>
                                  </p:stCondLst>
                                  <p:childTnLst>
                                    <p:set>
                                      <p:cBhvr>
                                        <p:cTn id="50" dur="1" fill="hold">
                                          <p:stCondLst>
                                            <p:cond delay="0"/>
                                          </p:stCondLst>
                                        </p:cTn>
                                        <p:tgtEl>
                                          <p:spTgt spid="964731"/>
                                        </p:tgtEl>
                                        <p:attrNameLst>
                                          <p:attrName>style.visibility</p:attrName>
                                        </p:attrNameLst>
                                      </p:cBhvr>
                                      <p:to>
                                        <p:strVal val="visible"/>
                                      </p:to>
                                    </p:set>
                                  </p:childTnLst>
                                </p:cTn>
                              </p:par>
                            </p:childTnLst>
                          </p:cTn>
                        </p:par>
                        <p:par>
                          <p:cTn id="51" fill="hold">
                            <p:stCondLst>
                              <p:cond delay="1500"/>
                            </p:stCondLst>
                            <p:childTnLst>
                              <p:par>
                                <p:cTn id="52" presetID="1" presetClass="entr" presetSubtype="0" fill="hold" grpId="0" nodeType="afterEffect">
                                  <p:stCondLst>
                                    <p:cond delay="0"/>
                                  </p:stCondLst>
                                  <p:childTnLst>
                                    <p:set>
                                      <p:cBhvr>
                                        <p:cTn id="53" dur="1" fill="hold">
                                          <p:stCondLst>
                                            <p:cond delay="0"/>
                                          </p:stCondLst>
                                        </p:cTn>
                                        <p:tgtEl>
                                          <p:spTgt spid="96468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964693"/>
                                        </p:tgtEl>
                                        <p:attrNameLst>
                                          <p:attrName>style.visibility</p:attrName>
                                        </p:attrNameLst>
                                      </p:cBhvr>
                                      <p:to>
                                        <p:strVal val="visible"/>
                                      </p:to>
                                    </p:set>
                                    <p:animEffect transition="in" filter="dissolve">
                                      <p:cBhvr>
                                        <p:cTn id="58" dur="500"/>
                                        <p:tgtEl>
                                          <p:spTgt spid="964693"/>
                                        </p:tgtEl>
                                      </p:cBhvr>
                                    </p:animEffect>
                                  </p:childTnLst>
                                </p:cTn>
                              </p:par>
                              <p:par>
                                <p:cTn id="59" presetID="9" presetClass="exit" presetSubtype="0" fill="hold" nodeType="withEffect">
                                  <p:stCondLst>
                                    <p:cond delay="0"/>
                                  </p:stCondLst>
                                  <p:childTnLst>
                                    <p:animEffect transition="out" filter="dissolve">
                                      <p:cBhvr>
                                        <p:cTn id="60" dur="500"/>
                                        <p:tgtEl>
                                          <p:spTgt spid="964731"/>
                                        </p:tgtEl>
                                      </p:cBhvr>
                                    </p:animEffect>
                                    <p:set>
                                      <p:cBhvr>
                                        <p:cTn id="61" dur="1" fill="hold">
                                          <p:stCondLst>
                                            <p:cond delay="499"/>
                                          </p:stCondLst>
                                        </p:cTn>
                                        <p:tgtEl>
                                          <p:spTgt spid="964731"/>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964686"/>
                                        </p:tgtEl>
                                      </p:cBhvr>
                                    </p:animEffect>
                                    <p:set>
                                      <p:cBhvr>
                                        <p:cTn id="64" dur="1" fill="hold">
                                          <p:stCondLst>
                                            <p:cond delay="499"/>
                                          </p:stCondLst>
                                        </p:cTn>
                                        <p:tgtEl>
                                          <p:spTgt spid="964686"/>
                                        </p:tgtEl>
                                        <p:attrNameLst>
                                          <p:attrName>style.visibility</p:attrName>
                                        </p:attrNameLst>
                                      </p:cBhvr>
                                      <p:to>
                                        <p:strVal val="hidden"/>
                                      </p:to>
                                    </p:set>
                                  </p:childTnLst>
                                </p:cTn>
                              </p:par>
                              <p:par>
                                <p:cTn id="65" presetID="9" presetClass="exit" presetSubtype="0" fill="hold" grpId="1" nodeType="withEffect">
                                  <p:stCondLst>
                                    <p:cond delay="0"/>
                                  </p:stCondLst>
                                  <p:childTnLst>
                                    <p:animEffect transition="out" filter="dissolve">
                                      <p:cBhvr>
                                        <p:cTn id="66" dur="500"/>
                                        <p:tgtEl>
                                          <p:spTgt spid="964688"/>
                                        </p:tgtEl>
                                      </p:cBhvr>
                                    </p:animEffect>
                                    <p:set>
                                      <p:cBhvr>
                                        <p:cTn id="67" dur="1" fill="hold">
                                          <p:stCondLst>
                                            <p:cond delay="499"/>
                                          </p:stCondLst>
                                        </p:cTn>
                                        <p:tgtEl>
                                          <p:spTgt spid="964688"/>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964611">
                                            <p:txEl>
                                              <p:pRg st="6" end="6"/>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96469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64706"/>
                                        </p:tgtEl>
                                        <p:attrNameLst>
                                          <p:attrName>style.visibility</p:attrName>
                                        </p:attrNameLst>
                                      </p:cBhvr>
                                      <p:to>
                                        <p:strVal val="visible"/>
                                      </p:to>
                                    </p:set>
                                  </p:childTnLst>
                                </p:cTn>
                              </p:par>
                              <p:par>
                                <p:cTn id="74" presetID="1" presetClass="exit" presetSubtype="0" fill="hold" grpId="1" nodeType="withEffect">
                                  <p:stCondLst>
                                    <p:cond delay="0"/>
                                  </p:stCondLst>
                                  <p:childTnLst>
                                    <p:set>
                                      <p:cBhvr>
                                        <p:cTn id="75" dur="1" fill="hold">
                                          <p:stCondLst>
                                            <p:cond delay="0"/>
                                          </p:stCondLst>
                                        </p:cTn>
                                        <p:tgtEl>
                                          <p:spTgt spid="964694"/>
                                        </p:tgtEl>
                                        <p:attrNameLst>
                                          <p:attrName>style.visibility</p:attrName>
                                        </p:attrNameLst>
                                      </p:cBhvr>
                                      <p:to>
                                        <p:strVal val="hidden"/>
                                      </p:to>
                                    </p:set>
                                  </p:childTnLst>
                                </p:cTn>
                              </p:par>
                              <p:par>
                                <p:cTn id="76" presetID="9" presetClass="entr" presetSubtype="0" fill="hold" nodeType="with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dissolve">
                                      <p:cBhvr>
                                        <p:cTn id="78" dur="1000"/>
                                        <p:tgtEl>
                                          <p:spTgt spid="4"/>
                                        </p:tgtEl>
                                      </p:cBhvr>
                                    </p:animEffect>
                                  </p:childTnLst>
                                </p:cTn>
                              </p:par>
                              <p:par>
                                <p:cTn id="79" presetID="9"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dissolve">
                                      <p:cBhvr>
                                        <p:cTn id="81" dur="1000"/>
                                        <p:tgtEl>
                                          <p:spTgt spid="5"/>
                                        </p:tgtEl>
                                      </p:cBhvr>
                                    </p:animEffect>
                                  </p:childTnLst>
                                </p:cTn>
                              </p:par>
                              <p:par>
                                <p:cTn id="82" presetID="9" presetClass="entr" presetSubtype="0" fill="hold" nodeType="with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dissolve">
                                      <p:cBhvr>
                                        <p:cTn id="84" dur="1000"/>
                                        <p:tgtEl>
                                          <p:spTgt spid="6"/>
                                        </p:tgtEl>
                                      </p:cBhvr>
                                    </p:animEffect>
                                  </p:childTnLst>
                                </p:cTn>
                              </p:par>
                              <p:par>
                                <p:cTn id="85" presetID="1" presetClass="entr" presetSubtype="0" fill="hold" nodeType="withEffect">
                                  <p:stCondLst>
                                    <p:cond delay="0"/>
                                  </p:stCondLst>
                                  <p:childTnLst>
                                    <p:set>
                                      <p:cBhvr>
                                        <p:cTn id="86" dur="1" fill="hold">
                                          <p:stCondLst>
                                            <p:cond delay="0"/>
                                          </p:stCondLst>
                                        </p:cTn>
                                        <p:tgtEl>
                                          <p:spTgt spid="964611">
                                            <p:txEl>
                                              <p:pRg st="11" end="11"/>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64611">
                                            <p:txEl>
                                              <p:pRg st="7" end="7"/>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64611">
                                            <p:txEl>
                                              <p:pRg st="8" end="8"/>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64611">
                                            <p:txEl>
                                              <p:pRg st="9" end="9"/>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64611">
                                            <p:txEl>
                                              <p:pRg st="10" end="10"/>
                                            </p:txEl>
                                          </p:spTgt>
                                        </p:tgtEl>
                                        <p:attrNameLst>
                                          <p:attrName>style.visibility</p:attrName>
                                        </p:attrNameLst>
                                      </p:cBhvr>
                                      <p:to>
                                        <p:strVal val="visible"/>
                                      </p:to>
                                    </p:se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964705"/>
                                        </p:tgtEl>
                                        <p:attrNameLst>
                                          <p:attrName>style.visibility</p:attrName>
                                        </p:attrNameLst>
                                      </p:cBhvr>
                                      <p:to>
                                        <p:strVal val="visible"/>
                                      </p:to>
                                    </p:set>
                                    <p:animEffect transition="in" filter="wipe(up)">
                                      <p:cBhvr>
                                        <p:cTn id="98" dur="500"/>
                                        <p:tgtEl>
                                          <p:spTgt spid="96470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964611">
                                            <p:txEl>
                                              <p:pRg st="12" end="1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64611">
                                            <p:txEl>
                                              <p:pRg st="15" end="15"/>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64611">
                                            <p:txEl>
                                              <p:pRg st="13" end="13"/>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64611">
                                            <p:txEl>
                                              <p:pRg st="14" end="14"/>
                                            </p:txEl>
                                          </p:spTgt>
                                        </p:tgtEl>
                                        <p:attrNameLst>
                                          <p:attrName>style.visibility</p:attrName>
                                        </p:attrNameLst>
                                      </p:cBhvr>
                                      <p:to>
                                        <p:strVal val="visible"/>
                                      </p:to>
                                    </p:set>
                                  </p:childTnLst>
                                </p:cTn>
                              </p:par>
                              <p:par>
                                <p:cTn id="109" presetID="22" presetClass="entr" presetSubtype="4" fill="hold" nodeType="withEffect">
                                  <p:stCondLst>
                                    <p:cond delay="0"/>
                                  </p:stCondLst>
                                  <p:childTnLst>
                                    <p:set>
                                      <p:cBhvr>
                                        <p:cTn id="110" dur="1" fill="hold">
                                          <p:stCondLst>
                                            <p:cond delay="0"/>
                                          </p:stCondLst>
                                        </p:cTn>
                                        <p:tgtEl>
                                          <p:spTgt spid="7"/>
                                        </p:tgtEl>
                                        <p:attrNameLst>
                                          <p:attrName>style.visibility</p:attrName>
                                        </p:attrNameLst>
                                      </p:cBhvr>
                                      <p:to>
                                        <p:strVal val="visible"/>
                                      </p:to>
                                    </p:set>
                                    <p:animEffect transition="in" filter="wipe(down)">
                                      <p:cBhvr>
                                        <p:cTn id="111" dur="500"/>
                                        <p:tgtEl>
                                          <p:spTgt spid="7"/>
                                        </p:tgtEl>
                                      </p:cBhvr>
                                    </p:animEffect>
                                  </p:childTnLst>
                                </p:cTn>
                              </p:par>
                            </p:childTnLst>
                          </p:cTn>
                        </p:par>
                        <p:par>
                          <p:cTn id="112" fill="hold">
                            <p:stCondLst>
                              <p:cond delay="500"/>
                            </p:stCondLst>
                            <p:childTnLst>
                              <p:par>
                                <p:cTn id="113" presetID="22" presetClass="entr" presetSubtype="4" fill="hold" grpId="0" nodeType="afterEffect">
                                  <p:stCondLst>
                                    <p:cond delay="0"/>
                                  </p:stCondLst>
                                  <p:childTnLst>
                                    <p:set>
                                      <p:cBhvr>
                                        <p:cTn id="114" dur="1" fill="hold">
                                          <p:stCondLst>
                                            <p:cond delay="0"/>
                                          </p:stCondLst>
                                        </p:cTn>
                                        <p:tgtEl>
                                          <p:spTgt spid="964710"/>
                                        </p:tgtEl>
                                        <p:attrNameLst>
                                          <p:attrName>style.visibility</p:attrName>
                                        </p:attrNameLst>
                                      </p:cBhvr>
                                      <p:to>
                                        <p:strVal val="visible"/>
                                      </p:to>
                                    </p:set>
                                    <p:animEffect transition="in" filter="wipe(down)">
                                      <p:cBhvr>
                                        <p:cTn id="115" dur="500"/>
                                        <p:tgtEl>
                                          <p:spTgt spid="964710"/>
                                        </p:tgtEl>
                                      </p:cBhvr>
                                    </p:animEffect>
                                  </p:childTnLst>
                                </p:cTn>
                              </p:par>
                            </p:childTnLst>
                          </p:cTn>
                        </p:par>
                        <p:par>
                          <p:cTn id="116" fill="hold">
                            <p:stCondLst>
                              <p:cond delay="1000"/>
                            </p:stCondLst>
                            <p:childTnLst>
                              <p:par>
                                <p:cTn id="117" presetID="1" presetClass="entr" presetSubtype="0" fill="hold" grpId="0" nodeType="afterEffect">
                                  <p:stCondLst>
                                    <p:cond delay="0"/>
                                  </p:stCondLst>
                                  <p:childTnLst>
                                    <p:set>
                                      <p:cBhvr>
                                        <p:cTn id="118" dur="1" fill="hold">
                                          <p:stCondLst>
                                            <p:cond delay="0"/>
                                          </p:stCondLst>
                                        </p:cTn>
                                        <p:tgtEl>
                                          <p:spTgt spid="96471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964611">
                                            <p:txEl>
                                              <p:pRg st="16" end="16"/>
                                            </p:txEl>
                                          </p:spTgt>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64611">
                                            <p:txEl>
                                              <p:pRg st="19" end="19"/>
                                            </p:txEl>
                                          </p:spTgt>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964611">
                                            <p:txEl>
                                              <p:pRg st="17" end="17"/>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64611">
                                            <p:txEl>
                                              <p:pRg st="18" end="18"/>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64611">
                                            <p:txEl>
                                              <p:pRg st="20" end="20"/>
                                            </p:txEl>
                                          </p:spTgt>
                                        </p:tgtEl>
                                        <p:attrNameLst>
                                          <p:attrName>style.visibility</p:attrName>
                                        </p:attrNameLst>
                                      </p:cBhvr>
                                      <p:to>
                                        <p:strVal val="visible"/>
                                      </p:to>
                                    </p:set>
                                  </p:childTnLst>
                                </p:cTn>
                              </p:par>
                              <p:par>
                                <p:cTn id="131" presetID="22" presetClass="entr" presetSubtype="1" fill="hold" nodeType="withEffect">
                                  <p:stCondLst>
                                    <p:cond delay="0"/>
                                  </p:stCondLst>
                                  <p:childTnLst>
                                    <p:set>
                                      <p:cBhvr>
                                        <p:cTn id="132" dur="1" fill="hold">
                                          <p:stCondLst>
                                            <p:cond delay="0"/>
                                          </p:stCondLst>
                                        </p:cTn>
                                        <p:tgtEl>
                                          <p:spTgt spid="3"/>
                                        </p:tgtEl>
                                        <p:attrNameLst>
                                          <p:attrName>style.visibility</p:attrName>
                                        </p:attrNameLst>
                                      </p:cBhvr>
                                      <p:to>
                                        <p:strVal val="visible"/>
                                      </p:to>
                                    </p:set>
                                    <p:animEffect transition="in" filter="wipe(up)">
                                      <p:cBhvr>
                                        <p:cTn id="133" dur="1000"/>
                                        <p:tgtEl>
                                          <p:spTgt spid="3"/>
                                        </p:tgtEl>
                                      </p:cBhvr>
                                    </p:animEffect>
                                  </p:childTnLst>
                                </p:cTn>
                              </p:par>
                            </p:childTnLst>
                          </p:cTn>
                        </p:par>
                        <p:par>
                          <p:cTn id="134" fill="hold">
                            <p:stCondLst>
                              <p:cond delay="1000"/>
                            </p:stCondLst>
                            <p:childTnLst>
                              <p:par>
                                <p:cTn id="135" presetID="22" presetClass="entr" presetSubtype="1" fill="hold" grpId="0" nodeType="afterEffect">
                                  <p:stCondLst>
                                    <p:cond delay="0"/>
                                  </p:stCondLst>
                                  <p:childTnLst>
                                    <p:set>
                                      <p:cBhvr>
                                        <p:cTn id="136" dur="1" fill="hold">
                                          <p:stCondLst>
                                            <p:cond delay="0"/>
                                          </p:stCondLst>
                                        </p:cTn>
                                        <p:tgtEl>
                                          <p:spTgt spid="964723"/>
                                        </p:tgtEl>
                                        <p:attrNameLst>
                                          <p:attrName>style.visibility</p:attrName>
                                        </p:attrNameLst>
                                      </p:cBhvr>
                                      <p:to>
                                        <p:strVal val="visible"/>
                                      </p:to>
                                    </p:set>
                                    <p:animEffect transition="in" filter="wipe(up)">
                                      <p:cBhvr>
                                        <p:cTn id="137" dur="500"/>
                                        <p:tgtEl>
                                          <p:spTgt spid="964723"/>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964722"/>
                                        </p:tgtEl>
                                        <p:attrNameLst>
                                          <p:attrName>style.visibility</p:attrName>
                                        </p:attrNameLst>
                                      </p:cBhvr>
                                      <p:to>
                                        <p:strVal val="visible"/>
                                      </p:to>
                                    </p:set>
                                    <p:animEffect transition="in" filter="wipe(up)">
                                      <p:cBhvr>
                                        <p:cTn id="140" dur="500"/>
                                        <p:tgtEl>
                                          <p:spTgt spid="964722"/>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964721"/>
                                        </p:tgtEl>
                                        <p:attrNameLst>
                                          <p:attrName>style.visibility</p:attrName>
                                        </p:attrNameLst>
                                      </p:cBhvr>
                                      <p:to>
                                        <p:strVal val="visible"/>
                                      </p:to>
                                    </p:set>
                                    <p:animEffect transition="in" filter="wipe(up)">
                                      <p:cBhvr>
                                        <p:cTn id="143" dur="500"/>
                                        <p:tgtEl>
                                          <p:spTgt spid="964721"/>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964724"/>
                                        </p:tgtEl>
                                        <p:attrNameLst>
                                          <p:attrName>style.visibility</p:attrName>
                                        </p:attrNameLst>
                                      </p:cBhvr>
                                      <p:to>
                                        <p:strVal val="visible"/>
                                      </p:to>
                                    </p:set>
                                    <p:animEffect transition="in" filter="wipe(up)">
                                      <p:cBhvr>
                                        <p:cTn id="146" dur="500"/>
                                        <p:tgtEl>
                                          <p:spTgt spid="964724"/>
                                        </p:tgtEl>
                                      </p:cBhvr>
                                    </p:animEffect>
                                  </p:childTnLst>
                                </p:cTn>
                              </p:par>
                            </p:childTnLst>
                          </p:cTn>
                        </p:par>
                      </p:childTnLst>
                    </p:cTn>
                  </p:par>
                  <p:par>
                    <p:cTn id="147" fill="hold">
                      <p:stCondLst>
                        <p:cond delay="indefinite"/>
                      </p:stCondLst>
                      <p:childTnLst>
                        <p:par>
                          <p:cTn id="148" fill="hold">
                            <p:stCondLst>
                              <p:cond delay="0"/>
                            </p:stCondLst>
                            <p:childTnLst>
                              <p:par>
                                <p:cTn id="149" presetID="0" presetClass="path" presetSubtype="0" accel="50000" decel="50000" fill="hold" nodeType="clickEffect">
                                  <p:stCondLst>
                                    <p:cond delay="0"/>
                                  </p:stCondLst>
                                  <p:childTnLst>
                                    <p:animMotion origin="layout" path="M 0 0 L 0 -0.04722 " pathEditMode="relative" ptsTypes="AA">
                                      <p:cBhvr>
                                        <p:cTn id="150" dur="2000" fill="hold"/>
                                        <p:tgtEl>
                                          <p:spTgt spid="7"/>
                                        </p:tgtEl>
                                        <p:attrNameLst>
                                          <p:attrName>ppt_x</p:attrName>
                                          <p:attrName>ppt_y</p:attrName>
                                        </p:attrNameLst>
                                      </p:cBhvr>
                                    </p:animMotion>
                                  </p:childTnLst>
                                </p:cTn>
                              </p:par>
                              <p:par>
                                <p:cTn id="151" presetID="0" presetClass="path" presetSubtype="0" accel="50000" decel="50000" fill="hold" grpId="1" nodeType="withEffect">
                                  <p:stCondLst>
                                    <p:cond delay="0"/>
                                  </p:stCondLst>
                                  <p:childTnLst>
                                    <p:animMotion origin="layout" path="M 0 0 L 0 -0.04722 " pathEditMode="relative" ptsTypes="AA">
                                      <p:cBhvr>
                                        <p:cTn id="152" dur="2000" fill="hold"/>
                                        <p:tgtEl>
                                          <p:spTgt spid="964710"/>
                                        </p:tgtEl>
                                        <p:attrNameLst>
                                          <p:attrName>ppt_x</p:attrName>
                                          <p:attrName>ppt_y</p:attrName>
                                        </p:attrNameLst>
                                      </p:cBhvr>
                                    </p:animMotion>
                                  </p:childTnLst>
                                </p:cTn>
                              </p:par>
                              <p:par>
                                <p:cTn id="153" presetID="9" presetClass="exit" presetSubtype="0" fill="hold" grpId="1" nodeType="withEffect">
                                  <p:stCondLst>
                                    <p:cond delay="0"/>
                                  </p:stCondLst>
                                  <p:childTnLst>
                                    <p:animEffect transition="out" filter="dissolve">
                                      <p:cBhvr>
                                        <p:cTn id="154" dur="500"/>
                                        <p:tgtEl>
                                          <p:spTgt spid="964721"/>
                                        </p:tgtEl>
                                      </p:cBhvr>
                                    </p:animEffect>
                                    <p:set>
                                      <p:cBhvr>
                                        <p:cTn id="155" dur="1" fill="hold">
                                          <p:stCondLst>
                                            <p:cond delay="499"/>
                                          </p:stCondLst>
                                        </p:cTn>
                                        <p:tgtEl>
                                          <p:spTgt spid="964721"/>
                                        </p:tgtEl>
                                        <p:attrNameLst>
                                          <p:attrName>style.visibility</p:attrName>
                                        </p:attrNameLst>
                                      </p:cBhvr>
                                      <p:to>
                                        <p:strVal val="hidden"/>
                                      </p:to>
                                    </p:set>
                                  </p:childTnLst>
                                </p:cTn>
                              </p:par>
                              <p:par>
                                <p:cTn id="156" presetID="9" presetClass="exit" presetSubtype="0" fill="hold" grpId="1" nodeType="withEffect">
                                  <p:stCondLst>
                                    <p:cond delay="0"/>
                                  </p:stCondLst>
                                  <p:childTnLst>
                                    <p:animEffect transition="out" filter="dissolve">
                                      <p:cBhvr>
                                        <p:cTn id="157" dur="500"/>
                                        <p:tgtEl>
                                          <p:spTgt spid="964724"/>
                                        </p:tgtEl>
                                      </p:cBhvr>
                                    </p:animEffect>
                                    <p:set>
                                      <p:cBhvr>
                                        <p:cTn id="158" dur="1" fill="hold">
                                          <p:stCondLst>
                                            <p:cond delay="499"/>
                                          </p:stCondLst>
                                        </p:cTn>
                                        <p:tgtEl>
                                          <p:spTgt spid="964724"/>
                                        </p:tgtEl>
                                        <p:attrNameLst>
                                          <p:attrName>style.visibility</p:attrName>
                                        </p:attrNameLst>
                                      </p:cBhvr>
                                      <p:to>
                                        <p:strVal val="hidden"/>
                                      </p:to>
                                    </p:set>
                                  </p:childTnLst>
                                </p:cTn>
                              </p:par>
                              <p:par>
                                <p:cTn id="159" presetID="9" presetClass="exit" presetSubtype="0" fill="hold" grpId="1" nodeType="withEffect">
                                  <p:stCondLst>
                                    <p:cond delay="0"/>
                                  </p:stCondLst>
                                  <p:childTnLst>
                                    <p:animEffect transition="out" filter="dissolve">
                                      <p:cBhvr>
                                        <p:cTn id="160" dur="500"/>
                                        <p:tgtEl>
                                          <p:spTgt spid="964722"/>
                                        </p:tgtEl>
                                      </p:cBhvr>
                                    </p:animEffect>
                                    <p:set>
                                      <p:cBhvr>
                                        <p:cTn id="161" dur="1" fill="hold">
                                          <p:stCondLst>
                                            <p:cond delay="499"/>
                                          </p:stCondLst>
                                        </p:cTn>
                                        <p:tgtEl>
                                          <p:spTgt spid="964722"/>
                                        </p:tgtEl>
                                        <p:attrNameLst>
                                          <p:attrName>style.visibility</p:attrName>
                                        </p:attrNameLst>
                                      </p:cBhvr>
                                      <p:to>
                                        <p:strVal val="hidden"/>
                                      </p:to>
                                    </p:set>
                                  </p:childTnLst>
                                </p:cTn>
                              </p:par>
                              <p:par>
                                <p:cTn id="162" presetID="9" presetClass="exit" presetSubtype="0" fill="hold" grpId="1" nodeType="withEffect">
                                  <p:stCondLst>
                                    <p:cond delay="0"/>
                                  </p:stCondLst>
                                  <p:childTnLst>
                                    <p:animEffect transition="out" filter="dissolve">
                                      <p:cBhvr>
                                        <p:cTn id="163" dur="500"/>
                                        <p:tgtEl>
                                          <p:spTgt spid="964723"/>
                                        </p:tgtEl>
                                      </p:cBhvr>
                                    </p:animEffect>
                                    <p:set>
                                      <p:cBhvr>
                                        <p:cTn id="164" dur="1" fill="hold">
                                          <p:stCondLst>
                                            <p:cond delay="499"/>
                                          </p:stCondLst>
                                        </p:cTn>
                                        <p:tgtEl>
                                          <p:spTgt spid="964723"/>
                                        </p:tgtEl>
                                        <p:attrNameLst>
                                          <p:attrName>style.visibility</p:attrName>
                                        </p:attrNameLst>
                                      </p:cBhvr>
                                      <p:to>
                                        <p:strVal val="hidden"/>
                                      </p:to>
                                    </p:set>
                                  </p:childTnLst>
                                </p:cTn>
                              </p:par>
                            </p:childTnLst>
                          </p:cTn>
                        </p:par>
                        <p:par>
                          <p:cTn id="165" fill="hold">
                            <p:stCondLst>
                              <p:cond delay="2000"/>
                            </p:stCondLst>
                            <p:childTnLst>
                              <p:par>
                                <p:cTn id="166" presetID="9" presetClass="entr" presetSubtype="0" fill="hold" nodeType="afterEffect">
                                  <p:stCondLst>
                                    <p:cond delay="0"/>
                                  </p:stCondLst>
                                  <p:childTnLst>
                                    <p:set>
                                      <p:cBhvr>
                                        <p:cTn id="167" dur="1" fill="hold">
                                          <p:stCondLst>
                                            <p:cond delay="0"/>
                                          </p:stCondLst>
                                        </p:cTn>
                                        <p:tgtEl>
                                          <p:spTgt spid="8"/>
                                        </p:tgtEl>
                                        <p:attrNameLst>
                                          <p:attrName>style.visibility</p:attrName>
                                        </p:attrNameLst>
                                      </p:cBhvr>
                                      <p:to>
                                        <p:strVal val="visible"/>
                                      </p:to>
                                    </p:set>
                                    <p:animEffect transition="in" filter="dissolve">
                                      <p:cBhvr>
                                        <p:cTn id="1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88" grpId="0" animBg="1"/>
      <p:bldP spid="964688" grpId="1" animBg="1"/>
      <p:bldP spid="964619" grpId="0" animBg="1"/>
      <p:bldP spid="964619" grpId="1" animBg="1"/>
      <p:bldP spid="964619" grpId="2" animBg="1"/>
      <p:bldP spid="964620" grpId="0" animBg="1"/>
      <p:bldP spid="964617" grpId="0" animBg="1"/>
      <p:bldP spid="964625" grpId="0"/>
      <p:bldP spid="964626" grpId="0"/>
      <p:bldP spid="964686" grpId="0"/>
      <p:bldP spid="964686" grpId="1"/>
      <p:bldP spid="964693" grpId="0" animBg="1"/>
      <p:bldP spid="964694" grpId="0"/>
      <p:bldP spid="964694" grpId="1"/>
      <p:bldP spid="964706" grpId="0"/>
      <p:bldP spid="964705" grpId="0" animBg="1"/>
      <p:bldP spid="964710" grpId="0" animBg="1"/>
      <p:bldP spid="964710" grpId="1" animBg="1"/>
      <p:bldP spid="964715" grpId="0"/>
      <p:bldP spid="964721" grpId="0" animBg="1"/>
      <p:bldP spid="964721" grpId="1" animBg="1"/>
      <p:bldP spid="964722" grpId="0" animBg="1"/>
      <p:bldP spid="964722" grpId="1" animBg="1"/>
      <p:bldP spid="964723" grpId="0" animBg="1"/>
      <p:bldP spid="964723" grpId="1" animBg="1"/>
      <p:bldP spid="964724" grpId="0" animBg="1"/>
      <p:bldP spid="964724"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AF70-686C-5C45-9892-57633182C3F5}"/>
              </a:ext>
            </a:extLst>
          </p:cNvPr>
          <p:cNvSpPr>
            <a:spLocks noGrp="1"/>
          </p:cNvSpPr>
          <p:nvPr>
            <p:ph type="title"/>
          </p:nvPr>
        </p:nvSpPr>
        <p:spPr/>
        <p:txBody>
          <a:bodyPr/>
          <a:lstStyle/>
          <a:p>
            <a:endParaRPr lang="en-NO"/>
          </a:p>
        </p:txBody>
      </p:sp>
      <p:sp>
        <p:nvSpPr>
          <p:cNvPr id="3" name="Content Placeholder 2">
            <a:extLst>
              <a:ext uri="{FF2B5EF4-FFF2-40B4-BE49-F238E27FC236}">
                <a16:creationId xmlns:a16="http://schemas.microsoft.com/office/drawing/2014/main" id="{B6BBEF79-7381-194A-91E6-9E666084E585}"/>
              </a:ext>
            </a:extLst>
          </p:cNvPr>
          <p:cNvSpPr>
            <a:spLocks noGrp="1"/>
          </p:cNvSpPr>
          <p:nvPr>
            <p:ph sz="half" idx="1"/>
          </p:nvPr>
        </p:nvSpPr>
        <p:spPr/>
        <p:txBody>
          <a:bodyPr/>
          <a:lstStyle/>
          <a:p>
            <a:endParaRPr lang="en-NO"/>
          </a:p>
        </p:txBody>
      </p:sp>
      <p:sp>
        <p:nvSpPr>
          <p:cNvPr id="4" name="Content Placeholder 3">
            <a:extLst>
              <a:ext uri="{FF2B5EF4-FFF2-40B4-BE49-F238E27FC236}">
                <a16:creationId xmlns:a16="http://schemas.microsoft.com/office/drawing/2014/main" id="{C17A763D-A152-6148-BEDB-1E16D80880CA}"/>
              </a:ext>
            </a:extLst>
          </p:cNvPr>
          <p:cNvSpPr>
            <a:spLocks noGrp="1"/>
          </p:cNvSpPr>
          <p:nvPr>
            <p:ph sz="half" idx="2"/>
          </p:nvPr>
        </p:nvSpPr>
        <p:spPr/>
        <p:txBody>
          <a:bodyPr/>
          <a:lstStyle/>
          <a:p>
            <a:endParaRPr lang="en-NO"/>
          </a:p>
        </p:txBody>
      </p:sp>
      <p:pic>
        <p:nvPicPr>
          <p:cNvPr id="8194" name="Picture 2" descr="Pointers and dynamic memory - stack vs heap - YouTube">
            <a:extLst>
              <a:ext uri="{FF2B5EF4-FFF2-40B4-BE49-F238E27FC236}">
                <a16:creationId xmlns:a16="http://schemas.microsoft.com/office/drawing/2014/main" id="{163DAD00-A4BB-904E-BDAF-512B49B69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8472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custDataLst>
              <p:tags r:id="rId2"/>
            </p:custDataLst>
          </p:nvPr>
        </p:nvSpPr>
        <p:spPr>
          <a:xfrm>
            <a:off x="1828800" y="4406900"/>
            <a:ext cx="10363200" cy="1362075"/>
          </a:xfrm>
        </p:spPr>
        <p:txBody>
          <a:bodyPr>
            <a:noAutofit/>
          </a:bodyPr>
          <a:lstStyle/>
          <a:p>
            <a:r>
              <a:rPr lang="nb-NO" sz="8800" dirty="0">
                <a:solidFill>
                  <a:schemeClr val="bg1"/>
                </a:solidFill>
              </a:rPr>
              <a:t>HISTORY</a:t>
            </a:r>
          </a:p>
        </p:txBody>
      </p:sp>
      <p:sp>
        <p:nvSpPr>
          <p:cNvPr id="6" name="Text Placeholder 5"/>
          <p:cNvSpPr>
            <a:spLocks noGrp="1"/>
          </p:cNvSpPr>
          <p:nvPr>
            <p:ph type="body" idx="4294967295"/>
            <p:custDataLst>
              <p:tags r:id="rId3"/>
            </p:custDataLst>
          </p:nvPr>
        </p:nvSpPr>
        <p:spPr>
          <a:xfrm>
            <a:off x="1828800" y="2906713"/>
            <a:ext cx="10363200" cy="1500187"/>
          </a:xfrm>
        </p:spPr>
        <p:txBody>
          <a:bodyPr/>
          <a:lstStyle/>
          <a:p>
            <a:r>
              <a:rPr lang="nb-NO" dirty="0">
                <a:solidFill>
                  <a:schemeClr val="bg1"/>
                </a:solidFill>
              </a:rPr>
              <a:t>Hardware has </a:t>
            </a:r>
            <a:r>
              <a:rPr lang="nb-NO" dirty="0" err="1">
                <a:solidFill>
                  <a:schemeClr val="bg1"/>
                </a:solidFill>
              </a:rPr>
              <a:t>controlled</a:t>
            </a:r>
            <a:r>
              <a:rPr lang="nb-NO" dirty="0">
                <a:solidFill>
                  <a:schemeClr val="bg1"/>
                </a:solidFill>
              </a:rPr>
              <a:t> </a:t>
            </a:r>
            <a:r>
              <a:rPr lang="nb-NO" dirty="0" err="1">
                <a:solidFill>
                  <a:schemeClr val="bg1"/>
                </a:solidFill>
              </a:rPr>
              <a:t>what</a:t>
            </a:r>
            <a:r>
              <a:rPr lang="nb-NO" dirty="0">
                <a:solidFill>
                  <a:schemeClr val="bg1"/>
                </a:solidFill>
              </a:rPr>
              <a:t> </a:t>
            </a:r>
            <a:r>
              <a:rPr lang="nb-NO" dirty="0" err="1">
                <a:solidFill>
                  <a:schemeClr val="bg1"/>
                </a:solidFill>
              </a:rPr>
              <a:t>the</a:t>
            </a:r>
            <a:r>
              <a:rPr lang="nb-NO" dirty="0">
                <a:solidFill>
                  <a:schemeClr val="bg1"/>
                </a:solidFill>
              </a:rPr>
              <a:t> OS offers / </a:t>
            </a:r>
            <a:r>
              <a:rPr lang="nb-NO" dirty="0" err="1">
                <a:solidFill>
                  <a:schemeClr val="bg1"/>
                </a:solidFill>
              </a:rPr>
              <a:t>does</a:t>
            </a:r>
            <a:r>
              <a:rPr lang="nb-NO" dirty="0">
                <a:solidFill>
                  <a:schemeClr val="bg1"/>
                </a:solidFill>
              </a:rPr>
              <a:t>;</a:t>
            </a:r>
          </a:p>
          <a:p>
            <a:r>
              <a:rPr lang="nb-NO" dirty="0">
                <a:solidFill>
                  <a:schemeClr val="bg1"/>
                </a:solidFill>
              </a:rPr>
              <a:t>New hardware has </a:t>
            </a:r>
            <a:r>
              <a:rPr lang="nb-NO" dirty="0" err="1">
                <a:solidFill>
                  <a:schemeClr val="bg1"/>
                </a:solidFill>
              </a:rPr>
              <a:t>often</a:t>
            </a:r>
            <a:r>
              <a:rPr lang="nb-NO" dirty="0">
                <a:solidFill>
                  <a:schemeClr val="bg1"/>
                </a:solidFill>
              </a:rPr>
              <a:t> </a:t>
            </a:r>
            <a:r>
              <a:rPr lang="nb-NO" dirty="0" err="1">
                <a:solidFill>
                  <a:schemeClr val="bg1"/>
                </a:solidFill>
              </a:rPr>
              <a:t>been</a:t>
            </a:r>
            <a:r>
              <a:rPr lang="nb-NO" dirty="0">
                <a:solidFill>
                  <a:schemeClr val="bg1"/>
                </a:solidFill>
              </a:rPr>
              <a:t> </a:t>
            </a:r>
            <a:r>
              <a:rPr lang="nb-NO" dirty="0" err="1">
                <a:solidFill>
                  <a:schemeClr val="bg1"/>
                </a:solidFill>
              </a:rPr>
              <a:t>added</a:t>
            </a:r>
            <a:r>
              <a:rPr lang="nb-NO" dirty="0">
                <a:solidFill>
                  <a:schemeClr val="bg1"/>
                </a:solidFill>
              </a:rPr>
              <a:t> </a:t>
            </a:r>
            <a:r>
              <a:rPr lang="nb-NO" dirty="0" err="1">
                <a:solidFill>
                  <a:schemeClr val="bg1"/>
                </a:solidFill>
              </a:rPr>
              <a:t>based</a:t>
            </a:r>
            <a:r>
              <a:rPr lang="nb-NO" dirty="0">
                <a:solidFill>
                  <a:schemeClr val="bg1"/>
                </a:solidFill>
              </a:rPr>
              <a:t> </a:t>
            </a:r>
            <a:r>
              <a:rPr lang="nb-NO" dirty="0" err="1">
                <a:solidFill>
                  <a:schemeClr val="bg1"/>
                </a:solidFill>
              </a:rPr>
              <a:t>on</a:t>
            </a:r>
            <a:r>
              <a:rPr lang="nb-NO" dirty="0">
                <a:solidFill>
                  <a:schemeClr val="bg1"/>
                </a:solidFill>
              </a:rPr>
              <a:t> OS </a:t>
            </a:r>
            <a:r>
              <a:rPr lang="nb-NO" dirty="0" err="1">
                <a:solidFill>
                  <a:schemeClr val="bg1"/>
                </a:solidFill>
              </a:rPr>
              <a:t>needs</a:t>
            </a:r>
            <a:r>
              <a:rPr lang="nb-NO" dirty="0">
                <a:solidFill>
                  <a:schemeClr val="bg1"/>
                </a:solidFill>
              </a:rPr>
              <a:t>.</a:t>
            </a:r>
            <a:endParaRPr lang="nb-NO" dirty="0"/>
          </a:p>
        </p:txBody>
      </p:sp>
      <p:sp>
        <p:nvSpPr>
          <p:cNvPr id="4" name="Text Placeholder 5">
            <a:extLst>
              <a:ext uri="{FF2B5EF4-FFF2-40B4-BE49-F238E27FC236}">
                <a16:creationId xmlns:a16="http://schemas.microsoft.com/office/drawing/2014/main" id="{7D8AB1E0-0820-4C03-8D85-2AA71F7165E7}"/>
              </a:ext>
            </a:extLst>
          </p:cNvPr>
          <p:cNvSpPr txBox="1">
            <a:spLocks/>
          </p:cNvSpPr>
          <p:nvPr>
            <p:custDataLst>
              <p:tags r:id="rId4"/>
            </p:custDataLst>
          </p:nvPr>
        </p:nvSpPr>
        <p:spPr>
          <a:xfrm>
            <a:off x="1828800" y="5594923"/>
            <a:ext cx="10363200" cy="1500187"/>
          </a:xfrm>
          <a:prstGeom prst="rect">
            <a:avLst/>
          </a:prstGeom>
        </p:spPr>
        <p:txBody>
          <a:bodyPr vert="horz" lIns="91440" tIns="45720" rIns="91440" bIns="45720"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solidFill>
                  <a:schemeClr val="bg1"/>
                </a:solidFill>
              </a:rPr>
              <a:t>(Not necessary, but exciting and useful to have been through)</a:t>
            </a:r>
            <a:endParaRPr lang="nb-NO"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custDataLst>
              <p:tags r:id="rId2"/>
            </p:custDataLst>
          </p:nvPr>
        </p:nvSpPr>
        <p:spPr/>
        <p:txBody>
          <a:bodyPr>
            <a:normAutofit/>
          </a:bodyPr>
          <a:lstStyle/>
          <a:p>
            <a:r>
              <a:rPr lang="nb-NO" dirty="0"/>
              <a:t>Operating system - </a:t>
            </a:r>
            <a:r>
              <a:rPr lang="nb-NO" dirty="0" err="1"/>
              <a:t>early</a:t>
            </a:r>
            <a:r>
              <a:rPr lang="nb-NO" dirty="0"/>
              <a:t> </a:t>
            </a:r>
            <a:r>
              <a:rPr lang="nb-NO" dirty="0" err="1"/>
              <a:t>development</a:t>
            </a:r>
            <a:endParaRPr lang="nb-NO" dirty="0"/>
          </a:p>
        </p:txBody>
      </p:sp>
      <p:sp>
        <p:nvSpPr>
          <p:cNvPr id="7174" name="Rectangle 3"/>
          <p:cNvSpPr>
            <a:spLocks noGrp="1" noChangeArrowheads="1"/>
          </p:cNvSpPr>
          <p:nvPr>
            <p:ph idx="1"/>
            <p:custDataLst>
              <p:tags r:id="rId3"/>
            </p:custDataLst>
          </p:nvPr>
        </p:nvSpPr>
        <p:spPr>
          <a:xfrm>
            <a:off x="1416054" y="1279528"/>
            <a:ext cx="9828213" cy="4602163"/>
          </a:xfrm>
        </p:spPr>
        <p:txBody>
          <a:bodyPr>
            <a:normAutofit/>
          </a:bodyPr>
          <a:lstStyle/>
          <a:p>
            <a:r>
              <a:rPr lang="nb-NO" dirty="0" err="1"/>
              <a:t>Until</a:t>
            </a:r>
            <a:r>
              <a:rPr lang="nb-NO" dirty="0"/>
              <a:t> </a:t>
            </a:r>
            <a:r>
              <a:rPr lang="nb-NO" dirty="0" err="1"/>
              <a:t>the</a:t>
            </a:r>
            <a:r>
              <a:rPr lang="nb-NO" dirty="0"/>
              <a:t> 1960s, </a:t>
            </a:r>
            <a:r>
              <a:rPr lang="nb-NO" dirty="0" err="1"/>
              <a:t>there</a:t>
            </a:r>
            <a:r>
              <a:rPr lang="nb-NO" dirty="0"/>
              <a:t> </a:t>
            </a:r>
            <a:r>
              <a:rPr lang="nb-NO" dirty="0" err="1"/>
              <a:t>was</a:t>
            </a:r>
            <a:r>
              <a:rPr lang="nb-NO" dirty="0"/>
              <a:t> </a:t>
            </a:r>
            <a:r>
              <a:rPr lang="nb-NO" dirty="0" err="1"/>
              <a:t>no</a:t>
            </a:r>
            <a:r>
              <a:rPr lang="nb-NO" dirty="0"/>
              <a:t> </a:t>
            </a:r>
            <a:r>
              <a:rPr lang="nb-NO" dirty="0" err="1"/>
              <a:t>need</a:t>
            </a:r>
            <a:r>
              <a:rPr lang="nb-NO" dirty="0"/>
              <a:t> for an operating system. The computer </a:t>
            </a:r>
            <a:r>
              <a:rPr lang="nb-NO" dirty="0" err="1"/>
              <a:t>was</a:t>
            </a:r>
            <a:r>
              <a:rPr lang="nb-NO" dirty="0"/>
              <a:t> used by </a:t>
            </a:r>
            <a:r>
              <a:rPr lang="nb-NO" dirty="0" err="1"/>
              <a:t>one</a:t>
            </a:r>
            <a:r>
              <a:rPr lang="nb-NO" dirty="0"/>
              <a:t> person or </a:t>
            </a:r>
            <a:r>
              <a:rPr lang="nb-NO" dirty="0" err="1"/>
              <a:t>one</a:t>
            </a:r>
            <a:r>
              <a:rPr lang="nb-NO" dirty="0"/>
              <a:t> </a:t>
            </a:r>
            <a:r>
              <a:rPr lang="nb-NO" dirty="0" err="1"/>
              <a:t>job</a:t>
            </a:r>
            <a:r>
              <a:rPr lang="nb-NO" dirty="0"/>
              <a:t> at a time</a:t>
            </a:r>
          </a:p>
          <a:p>
            <a:r>
              <a:rPr lang="nb-NO" dirty="0" err="1"/>
              <a:t>When</a:t>
            </a:r>
            <a:r>
              <a:rPr lang="nb-NO" dirty="0"/>
              <a:t> </a:t>
            </a:r>
            <a:r>
              <a:rPr lang="nb-NO" dirty="0">
                <a:solidFill>
                  <a:srgbClr val="FF0000"/>
                </a:solidFill>
              </a:rPr>
              <a:t>batch </a:t>
            </a:r>
            <a:r>
              <a:rPr lang="nb-NO" dirty="0" err="1">
                <a:solidFill>
                  <a:srgbClr val="FF0000"/>
                </a:solidFill>
              </a:rPr>
              <a:t>running</a:t>
            </a:r>
            <a:r>
              <a:rPr lang="nb-NO" dirty="0"/>
              <a:t>, </a:t>
            </a:r>
            <a:r>
              <a:rPr lang="nb-NO" dirty="0" err="1"/>
              <a:t>the</a:t>
            </a:r>
            <a:r>
              <a:rPr lang="nb-NO" dirty="0"/>
              <a:t> </a:t>
            </a:r>
            <a:r>
              <a:rPr lang="nb-NO" dirty="0" err="1"/>
              <a:t>machine</a:t>
            </a:r>
            <a:r>
              <a:rPr lang="nb-NO" dirty="0"/>
              <a:t> </a:t>
            </a:r>
            <a:r>
              <a:rPr lang="nb-NO" dirty="0" err="1"/>
              <a:t>had</a:t>
            </a:r>
            <a:r>
              <a:rPr lang="nb-NO" dirty="0"/>
              <a:t> to have a </a:t>
            </a:r>
            <a:r>
              <a:rPr lang="nb-NO" dirty="0" err="1"/>
              <a:t>queue</a:t>
            </a:r>
            <a:r>
              <a:rPr lang="nb-NO" dirty="0"/>
              <a:t> </a:t>
            </a:r>
            <a:r>
              <a:rPr lang="nb-NO" dirty="0" err="1"/>
              <a:t>organizer</a:t>
            </a:r>
            <a:endParaRPr lang="nb-NO" dirty="0"/>
          </a:p>
          <a:p>
            <a:r>
              <a:rPr lang="nb-NO" dirty="0" err="1"/>
              <a:t>When</a:t>
            </a:r>
            <a:r>
              <a:rPr lang="nb-NO" dirty="0"/>
              <a:t> </a:t>
            </a:r>
            <a:r>
              <a:rPr lang="nb-NO" dirty="0">
                <a:solidFill>
                  <a:srgbClr val="FF0000"/>
                </a:solidFill>
              </a:rPr>
              <a:t>time-</a:t>
            </a:r>
            <a:r>
              <a:rPr lang="nb-NO" dirty="0" err="1">
                <a:solidFill>
                  <a:srgbClr val="FF0000"/>
                </a:solidFill>
              </a:rPr>
              <a:t>sharing</a:t>
            </a:r>
            <a:r>
              <a:rPr lang="nb-NO" dirty="0"/>
              <a:t> (</a:t>
            </a:r>
            <a:r>
              <a:rPr lang="nb-NO" dirty="0" err="1"/>
              <a:t>multitasking</a:t>
            </a:r>
            <a:r>
              <a:rPr lang="nb-NO" dirty="0"/>
              <a:t>), </a:t>
            </a:r>
            <a:r>
              <a:rPr lang="nb-NO" dirty="0" err="1"/>
              <a:t>the</a:t>
            </a:r>
            <a:r>
              <a:rPr lang="nb-NO" dirty="0"/>
              <a:t> </a:t>
            </a:r>
            <a:r>
              <a:rPr lang="nb-NO" dirty="0" err="1"/>
              <a:t>machine</a:t>
            </a:r>
            <a:r>
              <a:rPr lang="nb-NO" dirty="0"/>
              <a:t> </a:t>
            </a:r>
            <a:r>
              <a:rPr lang="nb-NO" dirty="0" err="1"/>
              <a:t>had</a:t>
            </a:r>
            <a:r>
              <a:rPr lang="nb-NO" dirty="0"/>
              <a:t> to </a:t>
            </a:r>
            <a:r>
              <a:rPr lang="nb-NO" dirty="0" err="1"/>
              <a:t>keep</a:t>
            </a:r>
            <a:r>
              <a:rPr lang="nb-NO" dirty="0"/>
              <a:t> </a:t>
            </a:r>
            <a:r>
              <a:rPr lang="nb-NO" dirty="0" err="1"/>
              <a:t>track</a:t>
            </a:r>
            <a:r>
              <a:rPr lang="nb-NO" dirty="0"/>
              <a:t> </a:t>
            </a:r>
            <a:r>
              <a:rPr lang="nb-NO" dirty="0" err="1"/>
              <a:t>of</a:t>
            </a:r>
            <a:r>
              <a:rPr lang="nb-NO" dirty="0"/>
              <a:t> </a:t>
            </a:r>
            <a:r>
              <a:rPr lang="nb-NO" dirty="0" err="1"/>
              <a:t>several</a:t>
            </a:r>
            <a:r>
              <a:rPr lang="nb-NO" dirty="0"/>
              <a:t> </a:t>
            </a:r>
            <a:r>
              <a:rPr lang="nb-NO" dirty="0" err="1"/>
              <a:t>processes</a:t>
            </a:r>
            <a:r>
              <a:rPr lang="nb-NO" dirty="0"/>
              <a:t> at </a:t>
            </a:r>
            <a:r>
              <a:rPr lang="nb-NO" dirty="0" err="1"/>
              <a:t>once</a:t>
            </a:r>
            <a:endParaRPr lang="nb-NO" dirty="0"/>
          </a:p>
          <a:p>
            <a:r>
              <a:rPr lang="nb-NO" dirty="0"/>
              <a:t>The </a:t>
            </a:r>
            <a:r>
              <a:rPr lang="nb-NO" dirty="0" err="1"/>
              <a:t>use</a:t>
            </a:r>
            <a:r>
              <a:rPr lang="nb-NO" dirty="0"/>
              <a:t> </a:t>
            </a:r>
            <a:r>
              <a:rPr lang="nb-NO" dirty="0" err="1"/>
              <a:t>of</a:t>
            </a:r>
            <a:r>
              <a:rPr lang="nb-NO" dirty="0"/>
              <a:t> </a:t>
            </a:r>
            <a:r>
              <a:rPr lang="nb-NO" dirty="0" err="1"/>
              <a:t>mass</a:t>
            </a:r>
            <a:r>
              <a:rPr lang="nb-NO" dirty="0"/>
              <a:t> </a:t>
            </a:r>
            <a:r>
              <a:rPr lang="nb-NO" dirty="0" err="1"/>
              <a:t>storage</a:t>
            </a:r>
            <a:r>
              <a:rPr lang="nb-NO" dirty="0"/>
              <a:t> </a:t>
            </a:r>
            <a:r>
              <a:rPr lang="nb-NO" dirty="0" err="1"/>
              <a:t>required</a:t>
            </a:r>
            <a:r>
              <a:rPr lang="nb-NO" dirty="0"/>
              <a:t> an </a:t>
            </a:r>
            <a:r>
              <a:rPr lang="nb-NO" dirty="0" err="1"/>
              <a:t>organized</a:t>
            </a:r>
            <a:r>
              <a:rPr lang="nb-NO" dirty="0"/>
              <a:t> file system</a:t>
            </a:r>
          </a:p>
          <a:p>
            <a:r>
              <a:rPr lang="nb-NO" dirty="0"/>
              <a:t>Virtual </a:t>
            </a:r>
            <a:r>
              <a:rPr lang="nb-NO" dirty="0" err="1"/>
              <a:t>memory</a:t>
            </a:r>
            <a:r>
              <a:rPr lang="nb-NO" dirty="0"/>
              <a:t> </a:t>
            </a:r>
            <a:r>
              <a:rPr lang="nb-NO" dirty="0" err="1"/>
              <a:t>required</a:t>
            </a:r>
            <a:r>
              <a:rPr lang="nb-NO" dirty="0"/>
              <a:t> </a:t>
            </a:r>
            <a:r>
              <a:rPr lang="nb-NO" dirty="0" err="1"/>
              <a:t>better</a:t>
            </a:r>
            <a:r>
              <a:rPr lang="nb-NO" dirty="0"/>
              <a:t> </a:t>
            </a:r>
            <a:r>
              <a:rPr lang="nb-NO" dirty="0" err="1"/>
              <a:t>control</a:t>
            </a:r>
            <a:r>
              <a:rPr lang="nb-NO" dirty="0"/>
              <a:t> </a:t>
            </a:r>
            <a:r>
              <a:rPr lang="nb-NO" dirty="0" err="1"/>
              <a:t>of</a:t>
            </a:r>
            <a:r>
              <a:rPr lang="nb-NO" dirty="0"/>
              <a:t> </a:t>
            </a:r>
            <a:r>
              <a:rPr lang="nb-NO" dirty="0" err="1"/>
              <a:t>the</a:t>
            </a:r>
            <a:r>
              <a:rPr lang="nb-NO" dirty="0"/>
              <a:t> file system</a:t>
            </a:r>
          </a:p>
          <a:p>
            <a:r>
              <a:rPr lang="nb-NO" dirty="0" err="1"/>
              <a:t>Constantly</a:t>
            </a:r>
            <a:r>
              <a:rPr lang="nb-NO" dirty="0"/>
              <a:t> </a:t>
            </a:r>
            <a:r>
              <a:rPr lang="nb-NO" dirty="0" err="1"/>
              <a:t>new</a:t>
            </a:r>
            <a:r>
              <a:rPr lang="nb-NO" dirty="0"/>
              <a:t> </a:t>
            </a:r>
            <a:r>
              <a:rPr lang="nb-NO" dirty="0" err="1"/>
              <a:t>external</a:t>
            </a:r>
            <a:r>
              <a:rPr lang="nb-NO" dirty="0"/>
              <a:t> </a:t>
            </a:r>
            <a:r>
              <a:rPr lang="nb-NO" dirty="0" err="1"/>
              <a:t>equipment</a:t>
            </a:r>
            <a:r>
              <a:rPr lang="nb-NO" dirty="0"/>
              <a:t> </a:t>
            </a:r>
            <a:r>
              <a:rPr lang="nb-NO" dirty="0" err="1"/>
              <a:t>required</a:t>
            </a:r>
            <a:r>
              <a:rPr lang="nb-NO" dirty="0"/>
              <a:t> </a:t>
            </a:r>
            <a:r>
              <a:rPr lang="nb-NO" dirty="0" err="1"/>
              <a:t>simplified</a:t>
            </a:r>
            <a:r>
              <a:rPr lang="nb-NO" dirty="0"/>
              <a:t> I / O </a:t>
            </a:r>
            <a:r>
              <a:rPr lang="nb-NO" dirty="0" err="1"/>
              <a:t>control</a:t>
            </a:r>
            <a:endParaRPr lang="nb-NO" dirty="0"/>
          </a:p>
          <a:p>
            <a:r>
              <a:rPr lang="nb-NO" dirty="0"/>
              <a:t>Users </a:t>
            </a:r>
            <a:r>
              <a:rPr lang="nb-NO" dirty="0" err="1"/>
              <a:t>were</a:t>
            </a:r>
            <a:r>
              <a:rPr lang="nb-NO" dirty="0"/>
              <a:t> computer </a:t>
            </a:r>
            <a:r>
              <a:rPr lang="nb-NO" dirty="0" err="1"/>
              <a:t>people</a:t>
            </a:r>
            <a:endParaRPr lang="nb-NO" dirty="0"/>
          </a:p>
          <a:p>
            <a:endParaRPr lang="nb-NO" dirty="0"/>
          </a:p>
        </p:txBody>
      </p:sp>
      <p:sp>
        <p:nvSpPr>
          <p:cNvPr id="5" name="Slide Number Placeholder 4">
            <a:extLst>
              <a:ext uri="{FF2B5EF4-FFF2-40B4-BE49-F238E27FC236}">
                <a16:creationId xmlns:a16="http://schemas.microsoft.com/office/drawing/2014/main" id="{255536FE-5888-4BE8-8E2F-D71BD1B4FFA5}"/>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73</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custDataLst>
              <p:tags r:id="rId2"/>
            </p:custDataLst>
          </p:nvPr>
        </p:nvSpPr>
        <p:spPr/>
        <p:txBody>
          <a:bodyPr>
            <a:normAutofit/>
          </a:bodyPr>
          <a:lstStyle/>
          <a:p>
            <a:r>
              <a:rPr lang="nb-NO" dirty="0"/>
              <a:t>Operating system - </a:t>
            </a:r>
            <a:r>
              <a:rPr lang="nb-NO" dirty="0" err="1"/>
              <a:t>further</a:t>
            </a:r>
            <a:r>
              <a:rPr lang="nb-NO" dirty="0"/>
              <a:t> </a:t>
            </a:r>
            <a:r>
              <a:rPr lang="nb-NO" dirty="0" err="1"/>
              <a:t>development</a:t>
            </a:r>
            <a:endParaRPr lang="nb-NO" dirty="0"/>
          </a:p>
        </p:txBody>
      </p:sp>
      <p:sp>
        <p:nvSpPr>
          <p:cNvPr id="8198" name="Rectangle 3"/>
          <p:cNvSpPr>
            <a:spLocks noGrp="1" noChangeArrowheads="1"/>
          </p:cNvSpPr>
          <p:nvPr>
            <p:ph idx="1"/>
            <p:custDataLst>
              <p:tags r:id="rId3"/>
            </p:custDataLst>
          </p:nvPr>
        </p:nvSpPr>
        <p:spPr>
          <a:xfrm>
            <a:off x="1524000" y="1124744"/>
            <a:ext cx="9525000" cy="5184576"/>
          </a:xfrm>
        </p:spPr>
        <p:txBody>
          <a:bodyPr>
            <a:normAutofit/>
          </a:bodyPr>
          <a:lstStyle/>
          <a:p>
            <a:r>
              <a:rPr lang="nb-NO" dirty="0" err="1"/>
              <a:t>Complicated</a:t>
            </a:r>
            <a:r>
              <a:rPr lang="nb-NO" dirty="0"/>
              <a:t> start-up </a:t>
            </a:r>
            <a:r>
              <a:rPr lang="nb-NO" dirty="0" err="1"/>
              <a:t>procedure</a:t>
            </a:r>
            <a:endParaRPr lang="nb-NO" dirty="0"/>
          </a:p>
          <a:p>
            <a:r>
              <a:rPr lang="nb-NO" dirty="0"/>
              <a:t>Multiple </a:t>
            </a:r>
            <a:r>
              <a:rPr lang="nb-NO" dirty="0" err="1"/>
              <a:t>interactive</a:t>
            </a:r>
            <a:r>
              <a:rPr lang="nb-NO" dirty="0"/>
              <a:t> </a:t>
            </a:r>
            <a:r>
              <a:rPr lang="nb-NO" dirty="0" err="1"/>
              <a:t>users</a:t>
            </a:r>
            <a:r>
              <a:rPr lang="nb-NO" dirty="0"/>
              <a:t> </a:t>
            </a:r>
            <a:r>
              <a:rPr lang="nb-NO" dirty="0" err="1"/>
              <a:t>on</a:t>
            </a:r>
            <a:r>
              <a:rPr lang="nb-NO" dirty="0"/>
              <a:t> </a:t>
            </a:r>
            <a:r>
              <a:rPr lang="nb-NO" dirty="0" err="1"/>
              <a:t>the</a:t>
            </a:r>
            <a:r>
              <a:rPr lang="nb-NO" dirty="0"/>
              <a:t> same </a:t>
            </a:r>
            <a:r>
              <a:rPr lang="nb-NO" dirty="0" err="1"/>
              <a:t>machine</a:t>
            </a:r>
            <a:endParaRPr lang="nb-NO" dirty="0"/>
          </a:p>
          <a:p>
            <a:r>
              <a:rPr lang="nb-NO" dirty="0" err="1"/>
              <a:t>Need</a:t>
            </a:r>
            <a:r>
              <a:rPr lang="nb-NO" dirty="0"/>
              <a:t> for general service programs for </a:t>
            </a:r>
            <a:r>
              <a:rPr lang="nb-NO" dirty="0" err="1"/>
              <a:t>users</a:t>
            </a:r>
            <a:endParaRPr lang="nb-NO" dirty="0"/>
          </a:p>
          <a:p>
            <a:r>
              <a:rPr lang="nb-NO" dirty="0"/>
              <a:t>Networking </a:t>
            </a:r>
            <a:r>
              <a:rPr lang="nb-NO" dirty="0" err="1"/>
              <a:t>machines</a:t>
            </a:r>
            <a:endParaRPr lang="nb-NO" dirty="0"/>
          </a:p>
          <a:p>
            <a:r>
              <a:rPr lang="nb-NO" dirty="0" err="1"/>
              <a:t>Protect</a:t>
            </a:r>
            <a:r>
              <a:rPr lang="nb-NO" dirty="0"/>
              <a:t> </a:t>
            </a:r>
            <a:r>
              <a:rPr lang="nb-NO" dirty="0" err="1"/>
              <a:t>machines</a:t>
            </a:r>
            <a:r>
              <a:rPr lang="nb-NO" dirty="0"/>
              <a:t> and </a:t>
            </a:r>
            <a:r>
              <a:rPr lang="nb-NO" dirty="0" err="1"/>
              <a:t>users</a:t>
            </a:r>
            <a:r>
              <a:rPr lang="nb-NO" dirty="0"/>
              <a:t> from </a:t>
            </a:r>
            <a:r>
              <a:rPr lang="nb-NO" dirty="0" err="1"/>
              <a:t>machines</a:t>
            </a:r>
            <a:r>
              <a:rPr lang="nb-NO" dirty="0"/>
              <a:t> and </a:t>
            </a:r>
            <a:r>
              <a:rPr lang="nb-NO" dirty="0" err="1"/>
              <a:t>users</a:t>
            </a:r>
            <a:endParaRPr lang="nb-NO" dirty="0"/>
          </a:p>
          <a:p>
            <a:r>
              <a:rPr lang="nb-NO" dirty="0"/>
              <a:t>PCs </a:t>
            </a:r>
            <a:r>
              <a:rPr lang="nb-NO" dirty="0" err="1"/>
              <a:t>underwent</a:t>
            </a:r>
            <a:r>
              <a:rPr lang="nb-NO" dirty="0"/>
              <a:t> </a:t>
            </a:r>
            <a:r>
              <a:rPr lang="nb-NO" dirty="0" err="1"/>
              <a:t>the</a:t>
            </a:r>
            <a:r>
              <a:rPr lang="nb-NO" dirty="0"/>
              <a:t> same </a:t>
            </a:r>
            <a:r>
              <a:rPr lang="nb-NO" dirty="0" err="1"/>
              <a:t>development</a:t>
            </a:r>
            <a:r>
              <a:rPr lang="nb-NO" dirty="0"/>
              <a:t> as </a:t>
            </a:r>
            <a:r>
              <a:rPr lang="nb-NO" dirty="0" err="1"/>
              <a:t>larger</a:t>
            </a:r>
            <a:r>
              <a:rPr lang="nb-NO" dirty="0"/>
              <a:t> </a:t>
            </a:r>
            <a:r>
              <a:rPr lang="nb-NO" dirty="0" err="1"/>
              <a:t>machines</a:t>
            </a:r>
            <a:r>
              <a:rPr lang="nb-NO" dirty="0"/>
              <a:t> </a:t>
            </a:r>
            <a:r>
              <a:rPr lang="nb-NO" dirty="0" err="1"/>
              <a:t>already</a:t>
            </a:r>
            <a:r>
              <a:rPr lang="nb-NO" dirty="0"/>
              <a:t> </a:t>
            </a:r>
            <a:r>
              <a:rPr lang="nb-NO" dirty="0" err="1"/>
              <a:t>had</a:t>
            </a:r>
            <a:endParaRPr lang="nb-NO" dirty="0"/>
          </a:p>
          <a:p>
            <a:r>
              <a:rPr lang="nb-NO" dirty="0" err="1"/>
              <a:t>Increasing</a:t>
            </a:r>
            <a:r>
              <a:rPr lang="nb-NO" dirty="0"/>
              <a:t> </a:t>
            </a:r>
            <a:r>
              <a:rPr lang="nb-NO" dirty="0" err="1"/>
              <a:t>supply</a:t>
            </a:r>
            <a:r>
              <a:rPr lang="nb-NO" dirty="0"/>
              <a:t> </a:t>
            </a:r>
            <a:r>
              <a:rPr lang="nb-NO" dirty="0" err="1"/>
              <a:t>of</a:t>
            </a:r>
            <a:r>
              <a:rPr lang="nb-NO" dirty="0"/>
              <a:t> </a:t>
            </a:r>
            <a:r>
              <a:rPr lang="nb-NO" dirty="0" err="1"/>
              <a:t>applications</a:t>
            </a:r>
            <a:r>
              <a:rPr lang="nb-NO" dirty="0"/>
              <a:t> </a:t>
            </a:r>
            <a:r>
              <a:rPr lang="nb-NO" dirty="0" err="1"/>
              <a:t>on</a:t>
            </a:r>
            <a:r>
              <a:rPr lang="nb-NO" dirty="0"/>
              <a:t> </a:t>
            </a:r>
            <a:r>
              <a:rPr lang="nb-NO" dirty="0" err="1"/>
              <a:t>machines</a:t>
            </a:r>
            <a:r>
              <a:rPr lang="nb-NO" dirty="0"/>
              <a:t> and online</a:t>
            </a:r>
          </a:p>
          <a:p>
            <a:r>
              <a:rPr lang="nb-NO" dirty="0"/>
              <a:t>The </a:t>
            </a:r>
            <a:r>
              <a:rPr lang="nb-NO" dirty="0" err="1"/>
              <a:t>weight</a:t>
            </a:r>
            <a:r>
              <a:rPr lang="nb-NO" dirty="0"/>
              <a:t> </a:t>
            </a:r>
            <a:r>
              <a:rPr lang="nb-NO" dirty="0" err="1"/>
              <a:t>of</a:t>
            </a:r>
            <a:r>
              <a:rPr lang="nb-NO" dirty="0"/>
              <a:t> </a:t>
            </a:r>
            <a:r>
              <a:rPr lang="nb-NO" dirty="0" err="1"/>
              <a:t>users</a:t>
            </a:r>
            <a:r>
              <a:rPr lang="nb-NO" dirty="0"/>
              <a:t> </a:t>
            </a:r>
            <a:r>
              <a:rPr lang="nb-NO" dirty="0" err="1"/>
              <a:t>without</a:t>
            </a:r>
            <a:r>
              <a:rPr lang="nb-NO" dirty="0"/>
              <a:t> a data </a:t>
            </a:r>
            <a:r>
              <a:rPr lang="nb-NO" dirty="0" err="1"/>
              <a:t>background</a:t>
            </a:r>
            <a:endParaRPr lang="nb-NO" dirty="0"/>
          </a:p>
        </p:txBody>
      </p:sp>
      <p:sp>
        <p:nvSpPr>
          <p:cNvPr id="5" name="Slide Number Placeholder 4">
            <a:extLst>
              <a:ext uri="{FF2B5EF4-FFF2-40B4-BE49-F238E27FC236}">
                <a16:creationId xmlns:a16="http://schemas.microsoft.com/office/drawing/2014/main" id="{0017BD33-5193-4034-8F95-692319A70538}"/>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74</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custDataLst>
              <p:tags r:id="rId2"/>
            </p:custDataLst>
          </p:nvPr>
        </p:nvSpPr>
        <p:spPr/>
        <p:txBody>
          <a:bodyPr>
            <a:normAutofit/>
          </a:bodyPr>
          <a:lstStyle/>
          <a:p>
            <a:r>
              <a:rPr lang="nb-NO" dirty="0" err="1"/>
              <a:t>Specialized</a:t>
            </a:r>
            <a:r>
              <a:rPr lang="nb-NO" dirty="0"/>
              <a:t> operating systems</a:t>
            </a:r>
          </a:p>
        </p:txBody>
      </p:sp>
      <p:sp>
        <p:nvSpPr>
          <p:cNvPr id="9222" name="Rectangle 3"/>
          <p:cNvSpPr>
            <a:spLocks noGrp="1" noChangeArrowheads="1"/>
          </p:cNvSpPr>
          <p:nvPr>
            <p:ph idx="1"/>
            <p:custDataLst>
              <p:tags r:id="rId3"/>
            </p:custDataLst>
          </p:nvPr>
        </p:nvSpPr>
        <p:spPr/>
        <p:txBody>
          <a:bodyPr>
            <a:normAutofit/>
          </a:bodyPr>
          <a:lstStyle/>
          <a:p>
            <a:r>
              <a:rPr lang="nb-NO" dirty="0" err="1"/>
              <a:t>Parallel</a:t>
            </a:r>
            <a:r>
              <a:rPr lang="nb-NO" dirty="0"/>
              <a:t> systems.</a:t>
            </a:r>
          </a:p>
          <a:p>
            <a:pPr lvl="1"/>
            <a:r>
              <a:rPr lang="nb-NO" dirty="0"/>
              <a:t>More </a:t>
            </a:r>
            <a:r>
              <a:rPr lang="nb-NO" dirty="0" err="1"/>
              <a:t>than</a:t>
            </a:r>
            <a:r>
              <a:rPr lang="nb-NO" dirty="0"/>
              <a:t> </a:t>
            </a:r>
            <a:r>
              <a:rPr lang="nb-NO" dirty="0" err="1"/>
              <a:t>one</a:t>
            </a:r>
            <a:r>
              <a:rPr lang="nb-NO" dirty="0"/>
              <a:t> CPU in </a:t>
            </a:r>
            <a:r>
              <a:rPr lang="nb-NO" dirty="0" err="1"/>
              <a:t>the</a:t>
            </a:r>
            <a:r>
              <a:rPr lang="nb-NO" dirty="0"/>
              <a:t> same </a:t>
            </a:r>
            <a:r>
              <a:rPr lang="nb-NO" dirty="0" err="1"/>
              <a:t>machine</a:t>
            </a:r>
            <a:endParaRPr lang="nb-NO" dirty="0"/>
          </a:p>
          <a:p>
            <a:pPr lvl="1"/>
            <a:r>
              <a:rPr lang="nb-NO" dirty="0" err="1"/>
              <a:t>Can</a:t>
            </a:r>
            <a:r>
              <a:rPr lang="nb-NO" dirty="0"/>
              <a:t> run multiple </a:t>
            </a:r>
            <a:r>
              <a:rPr lang="nb-NO" dirty="0" err="1"/>
              <a:t>jobs</a:t>
            </a:r>
            <a:r>
              <a:rPr lang="nb-NO" dirty="0"/>
              <a:t> </a:t>
            </a:r>
            <a:r>
              <a:rPr lang="nb-NO" dirty="0" err="1"/>
              <a:t>simultaneously</a:t>
            </a:r>
            <a:r>
              <a:rPr lang="nb-NO" dirty="0"/>
              <a:t>.</a:t>
            </a:r>
          </a:p>
          <a:p>
            <a:r>
              <a:rPr lang="nb-NO" dirty="0"/>
              <a:t>Distributed systems.</a:t>
            </a:r>
          </a:p>
          <a:p>
            <a:pPr lvl="1"/>
            <a:r>
              <a:rPr lang="nb-NO" dirty="0" err="1"/>
              <a:t>Several</a:t>
            </a:r>
            <a:r>
              <a:rPr lang="nb-NO" dirty="0"/>
              <a:t> </a:t>
            </a:r>
            <a:r>
              <a:rPr lang="nb-NO" dirty="0" err="1"/>
              <a:t>machines</a:t>
            </a:r>
            <a:r>
              <a:rPr lang="nb-NO" dirty="0"/>
              <a:t> </a:t>
            </a:r>
            <a:r>
              <a:rPr lang="nb-NO" dirty="0" err="1"/>
              <a:t>work</a:t>
            </a:r>
            <a:r>
              <a:rPr lang="nb-NO" dirty="0"/>
              <a:t> </a:t>
            </a:r>
            <a:r>
              <a:rPr lang="nb-NO" dirty="0" err="1"/>
              <a:t>together</a:t>
            </a:r>
            <a:endParaRPr lang="nb-NO" dirty="0"/>
          </a:p>
          <a:p>
            <a:pPr lvl="1"/>
            <a:r>
              <a:rPr lang="nb-NO" dirty="0" err="1"/>
              <a:t>Sharing</a:t>
            </a:r>
            <a:r>
              <a:rPr lang="nb-NO" dirty="0"/>
              <a:t> </a:t>
            </a:r>
            <a:r>
              <a:rPr lang="nb-NO" dirty="0" err="1"/>
              <a:t>jobs</a:t>
            </a:r>
            <a:r>
              <a:rPr lang="nb-NO" dirty="0"/>
              <a:t> and </a:t>
            </a:r>
            <a:r>
              <a:rPr lang="nb-NO" dirty="0" err="1"/>
              <a:t>resources</a:t>
            </a:r>
            <a:r>
              <a:rPr lang="nb-NO" dirty="0"/>
              <a:t>.</a:t>
            </a:r>
          </a:p>
          <a:p>
            <a:r>
              <a:rPr lang="nb-NO" dirty="0"/>
              <a:t>Real-time systems.</a:t>
            </a:r>
          </a:p>
          <a:p>
            <a:pPr lvl="1"/>
            <a:r>
              <a:rPr lang="nb-NO" dirty="0"/>
              <a:t>Time-</a:t>
            </a:r>
            <a:r>
              <a:rPr lang="nb-NO" dirty="0" err="1"/>
              <a:t>critical</a:t>
            </a:r>
            <a:r>
              <a:rPr lang="nb-NO" dirty="0"/>
              <a:t> </a:t>
            </a:r>
            <a:r>
              <a:rPr lang="nb-NO" dirty="0" err="1"/>
              <a:t>response</a:t>
            </a:r>
            <a:r>
              <a:rPr lang="nb-NO" dirty="0"/>
              <a:t> time, </a:t>
            </a:r>
            <a:r>
              <a:rPr lang="nb-NO" dirty="0" err="1"/>
              <a:t>controlled</a:t>
            </a:r>
            <a:r>
              <a:rPr lang="nb-NO" dirty="0"/>
              <a:t> by </a:t>
            </a:r>
            <a:r>
              <a:rPr lang="nb-NO" dirty="0" err="1"/>
              <a:t>interrupt</a:t>
            </a:r>
            <a:r>
              <a:rPr lang="nb-NO" dirty="0"/>
              <a:t>.</a:t>
            </a:r>
          </a:p>
          <a:p>
            <a:r>
              <a:rPr lang="nb-NO" dirty="0"/>
              <a:t>Network</a:t>
            </a:r>
          </a:p>
          <a:p>
            <a:endParaRPr lang="nb-NO" dirty="0"/>
          </a:p>
          <a:p>
            <a:r>
              <a:rPr lang="nb-NO" dirty="0"/>
              <a:t>Mobile </a:t>
            </a:r>
            <a:r>
              <a:rPr lang="nb-NO" dirty="0" err="1"/>
              <a:t>phones</a:t>
            </a:r>
            <a:r>
              <a:rPr lang="nb-NO" dirty="0"/>
              <a:t> and </a:t>
            </a:r>
            <a:r>
              <a:rPr lang="nb-NO" dirty="0" err="1"/>
              <a:t>the</a:t>
            </a:r>
            <a:r>
              <a:rPr lang="nb-NO" dirty="0"/>
              <a:t> like</a:t>
            </a:r>
          </a:p>
        </p:txBody>
      </p:sp>
      <p:sp>
        <p:nvSpPr>
          <p:cNvPr id="5" name="Slide Number Placeholder 4">
            <a:extLst>
              <a:ext uri="{FF2B5EF4-FFF2-40B4-BE49-F238E27FC236}">
                <a16:creationId xmlns:a16="http://schemas.microsoft.com/office/drawing/2014/main" id="{83CCDF0B-44CD-491A-8510-5B63E2C19714}"/>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75</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2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2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2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custDataLst>
              <p:tags r:id="rId2"/>
            </p:custDataLst>
          </p:nvPr>
        </p:nvSpPr>
        <p:spPr/>
        <p:txBody>
          <a:bodyPr>
            <a:normAutofit/>
          </a:bodyPr>
          <a:lstStyle/>
          <a:p>
            <a:r>
              <a:rPr lang="nb-NO" dirty="0"/>
              <a:t>Operating systems</a:t>
            </a:r>
          </a:p>
        </p:txBody>
      </p:sp>
      <p:sp>
        <p:nvSpPr>
          <p:cNvPr id="10246" name="Rectangle 3"/>
          <p:cNvSpPr>
            <a:spLocks noGrp="1" noChangeArrowheads="1"/>
          </p:cNvSpPr>
          <p:nvPr>
            <p:ph idx="1"/>
            <p:custDataLst>
              <p:tags r:id="rId3"/>
            </p:custDataLst>
          </p:nvPr>
        </p:nvSpPr>
        <p:spPr/>
        <p:txBody>
          <a:bodyPr/>
          <a:lstStyle/>
          <a:p>
            <a:r>
              <a:rPr lang="nb-NO" dirty="0"/>
              <a:t>UNIX</a:t>
            </a:r>
          </a:p>
          <a:p>
            <a:pPr lvl="1"/>
            <a:r>
              <a:rPr lang="nb-NO" dirty="0" err="1"/>
              <a:t>Written</a:t>
            </a:r>
            <a:r>
              <a:rPr lang="nb-NO" dirty="0"/>
              <a:t> in C (1971), </a:t>
            </a:r>
            <a:r>
              <a:rPr lang="nb-NO" dirty="0" err="1"/>
              <a:t>text-based</a:t>
            </a:r>
            <a:r>
              <a:rPr lang="nb-NO" dirty="0"/>
              <a:t>, portable, </a:t>
            </a:r>
            <a:r>
              <a:rPr lang="nb-NO" dirty="0" err="1"/>
              <a:t>multi-user</a:t>
            </a:r>
            <a:endParaRPr lang="nb-NO" dirty="0"/>
          </a:p>
          <a:p>
            <a:pPr lvl="1"/>
            <a:r>
              <a:rPr lang="nb-NO" dirty="0"/>
              <a:t>Linux as a </a:t>
            </a:r>
            <a:r>
              <a:rPr lang="nb-NO" dirty="0" err="1"/>
              <a:t>modern</a:t>
            </a:r>
            <a:r>
              <a:rPr lang="nb-NO" dirty="0"/>
              <a:t> (PC) </a:t>
            </a:r>
            <a:r>
              <a:rPr lang="nb-NO" dirty="0" err="1"/>
              <a:t>version</a:t>
            </a:r>
            <a:endParaRPr lang="nb-NO" dirty="0"/>
          </a:p>
          <a:p>
            <a:pPr lvl="1"/>
            <a:r>
              <a:rPr lang="nb-NO" dirty="0"/>
              <a:t>Great </a:t>
            </a:r>
            <a:r>
              <a:rPr lang="nb-NO" dirty="0" err="1"/>
              <a:t>degree</a:t>
            </a:r>
            <a:r>
              <a:rPr lang="nb-NO" dirty="0"/>
              <a:t> </a:t>
            </a:r>
            <a:r>
              <a:rPr lang="nb-NO" dirty="0" err="1"/>
              <a:t>of</a:t>
            </a:r>
            <a:r>
              <a:rPr lang="nb-NO" dirty="0"/>
              <a:t> </a:t>
            </a:r>
            <a:r>
              <a:rPr lang="nb-NO" dirty="0" err="1"/>
              <a:t>freedom</a:t>
            </a:r>
            <a:r>
              <a:rPr lang="nb-NO" dirty="0"/>
              <a:t> </a:t>
            </a:r>
            <a:r>
              <a:rPr lang="nb-NO" dirty="0" err="1"/>
              <a:t>both</a:t>
            </a:r>
            <a:r>
              <a:rPr lang="nb-NO" dirty="0"/>
              <a:t> </a:t>
            </a:r>
            <a:r>
              <a:rPr lang="nb-NO" dirty="0" err="1"/>
              <a:t>advantage</a:t>
            </a:r>
            <a:r>
              <a:rPr lang="nb-NO" dirty="0"/>
              <a:t> and </a:t>
            </a:r>
            <a:r>
              <a:rPr lang="nb-NO" dirty="0" err="1"/>
              <a:t>disadvantage</a:t>
            </a:r>
            <a:r>
              <a:rPr lang="nb-NO" dirty="0"/>
              <a:t>.</a:t>
            </a:r>
          </a:p>
          <a:p>
            <a:r>
              <a:rPr lang="nb-NO" dirty="0"/>
              <a:t>MS-DOS</a:t>
            </a:r>
          </a:p>
          <a:p>
            <a:pPr lvl="1"/>
            <a:r>
              <a:rPr lang="nb-NO" dirty="0" err="1"/>
              <a:t>Written</a:t>
            </a:r>
            <a:r>
              <a:rPr lang="nb-NO" dirty="0"/>
              <a:t> in </a:t>
            </a:r>
            <a:r>
              <a:rPr lang="nb-NO" dirty="0" err="1"/>
              <a:t>machine</a:t>
            </a:r>
            <a:r>
              <a:rPr lang="nb-NO" dirty="0"/>
              <a:t> </a:t>
            </a:r>
            <a:r>
              <a:rPr lang="nb-NO" dirty="0" err="1"/>
              <a:t>code</a:t>
            </a:r>
            <a:r>
              <a:rPr lang="nb-NO" dirty="0"/>
              <a:t> (1980) by Microsoft for IBM</a:t>
            </a:r>
          </a:p>
          <a:p>
            <a:pPr lvl="1"/>
            <a:r>
              <a:rPr lang="nb-NO" dirty="0" err="1"/>
              <a:t>Text-based</a:t>
            </a:r>
            <a:r>
              <a:rPr lang="nb-NO" dirty="0"/>
              <a:t>, single-</a:t>
            </a:r>
            <a:r>
              <a:rPr lang="nb-NO" dirty="0" err="1"/>
              <a:t>user</a:t>
            </a:r>
            <a:endParaRPr lang="nb-NO" dirty="0"/>
          </a:p>
          <a:p>
            <a:pPr lvl="1"/>
            <a:r>
              <a:rPr lang="nb-NO" dirty="0"/>
              <a:t>Later </a:t>
            </a:r>
            <a:r>
              <a:rPr lang="nb-NO" dirty="0" err="1"/>
              <a:t>built</a:t>
            </a:r>
            <a:r>
              <a:rPr lang="nb-NO" dirty="0"/>
              <a:t> Windows 3.0-11 GUI </a:t>
            </a:r>
            <a:r>
              <a:rPr lang="nb-NO" dirty="0" err="1"/>
              <a:t>achieve</a:t>
            </a:r>
            <a:r>
              <a:rPr lang="nb-NO" dirty="0"/>
              <a:t> DOS</a:t>
            </a:r>
          </a:p>
          <a:p>
            <a:pPr lvl="1"/>
            <a:r>
              <a:rPr lang="nb-NO" dirty="0"/>
              <a:t>Small </a:t>
            </a:r>
            <a:r>
              <a:rPr lang="nb-NO" dirty="0" err="1"/>
              <a:t>degree</a:t>
            </a:r>
            <a:r>
              <a:rPr lang="nb-NO" dirty="0"/>
              <a:t> </a:t>
            </a:r>
            <a:r>
              <a:rPr lang="nb-NO" dirty="0" err="1"/>
              <a:t>of</a:t>
            </a:r>
            <a:r>
              <a:rPr lang="nb-NO" dirty="0"/>
              <a:t> </a:t>
            </a:r>
            <a:r>
              <a:rPr lang="nb-NO" dirty="0" err="1"/>
              <a:t>freedom</a:t>
            </a:r>
            <a:endParaRPr lang="nb-NO" dirty="0"/>
          </a:p>
        </p:txBody>
      </p:sp>
      <p:sp>
        <p:nvSpPr>
          <p:cNvPr id="5" name="Slide Number Placeholder 4">
            <a:extLst>
              <a:ext uri="{FF2B5EF4-FFF2-40B4-BE49-F238E27FC236}">
                <a16:creationId xmlns:a16="http://schemas.microsoft.com/office/drawing/2014/main" id="{C08547CF-D04A-4DCA-9354-550838B27F71}"/>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76</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4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custDataLst>
              <p:tags r:id="rId2"/>
            </p:custDataLst>
          </p:nvPr>
        </p:nvSpPr>
        <p:spPr/>
        <p:txBody>
          <a:bodyPr>
            <a:normAutofit/>
          </a:bodyPr>
          <a:lstStyle/>
          <a:p>
            <a:r>
              <a:rPr lang="nb-NO" dirty="0"/>
              <a:t>DOS</a:t>
            </a:r>
            <a:endParaRPr lang="en-US" dirty="0"/>
          </a:p>
        </p:txBody>
      </p:sp>
      <p:sp>
        <p:nvSpPr>
          <p:cNvPr id="11270" name="Rectangle 3"/>
          <p:cNvSpPr>
            <a:spLocks noGrp="1" noChangeArrowheads="1"/>
          </p:cNvSpPr>
          <p:nvPr>
            <p:ph idx="1"/>
            <p:custDataLst>
              <p:tags r:id="rId3"/>
            </p:custDataLst>
          </p:nvPr>
        </p:nvSpPr>
        <p:spPr/>
        <p:txBody>
          <a:bodyPr>
            <a:normAutofit/>
          </a:bodyPr>
          <a:lstStyle/>
          <a:p>
            <a:r>
              <a:rPr lang="nb-NO" dirty="0"/>
              <a:t>DOS </a:t>
            </a:r>
            <a:r>
              <a:rPr lang="nb-NO" dirty="0" err="1"/>
              <a:t>taken</a:t>
            </a:r>
            <a:r>
              <a:rPr lang="nb-NO" dirty="0"/>
              <a:t> a lot from UNIX and </a:t>
            </a:r>
            <a:r>
              <a:rPr lang="nb-NO" dirty="0" err="1"/>
              <a:t>may</a:t>
            </a:r>
            <a:r>
              <a:rPr lang="nb-NO" dirty="0"/>
              <a:t> </a:t>
            </a:r>
            <a:r>
              <a:rPr lang="nb-NO" dirty="0" err="1"/>
              <a:t>therefore</a:t>
            </a:r>
            <a:r>
              <a:rPr lang="nb-NO" dirty="0"/>
              <a:t> </a:t>
            </a:r>
            <a:r>
              <a:rPr lang="nb-NO" dirty="0" err="1"/>
              <a:t>seem</a:t>
            </a:r>
            <a:r>
              <a:rPr lang="nb-NO" dirty="0"/>
              <a:t> to be </a:t>
            </a:r>
            <a:r>
              <a:rPr lang="nb-NO" dirty="0" err="1"/>
              <a:t>relatively</a:t>
            </a:r>
            <a:r>
              <a:rPr lang="nb-NO" dirty="0"/>
              <a:t> </a:t>
            </a:r>
            <a:r>
              <a:rPr lang="nb-NO" dirty="0" err="1"/>
              <a:t>similar</a:t>
            </a:r>
            <a:r>
              <a:rPr lang="nb-NO" dirty="0"/>
              <a:t>.</a:t>
            </a:r>
          </a:p>
          <a:p>
            <a:pPr lvl="1"/>
            <a:r>
              <a:rPr lang="nb-NO" dirty="0"/>
              <a:t>CP / M: Gary </a:t>
            </a:r>
            <a:r>
              <a:rPr lang="nb-NO" dirty="0" err="1"/>
              <a:t>Kildall</a:t>
            </a:r>
            <a:r>
              <a:rPr lang="nb-NO" dirty="0"/>
              <a:t>, 1973 for 8080 and 8 ”disk (DR-DOS)</a:t>
            </a:r>
          </a:p>
          <a:p>
            <a:pPr lvl="1"/>
            <a:r>
              <a:rPr lang="nb-NO" dirty="0"/>
              <a:t>86-DOS: Tim </a:t>
            </a:r>
            <a:r>
              <a:rPr lang="nb-NO" dirty="0" err="1"/>
              <a:t>Paterson</a:t>
            </a:r>
            <a:r>
              <a:rPr lang="nb-NO" dirty="0"/>
              <a:t>, 1980 for 8086.</a:t>
            </a:r>
          </a:p>
          <a:p>
            <a:pPr lvl="2"/>
            <a:r>
              <a:rPr lang="nb-NO" b="1" dirty="0"/>
              <a:t>FAT file system</a:t>
            </a:r>
            <a:endParaRPr lang="nb-NO" dirty="0"/>
          </a:p>
          <a:p>
            <a:pPr lvl="1"/>
            <a:r>
              <a:rPr lang="nb-NO" dirty="0"/>
              <a:t>MS-DOS: Microsoft for IBM, 1981, </a:t>
            </a:r>
            <a:r>
              <a:rPr lang="nb-NO" dirty="0" err="1"/>
              <a:t>based</a:t>
            </a:r>
            <a:r>
              <a:rPr lang="nb-NO" dirty="0"/>
              <a:t> </a:t>
            </a:r>
            <a:r>
              <a:rPr lang="nb-NO" dirty="0" err="1"/>
              <a:t>on</a:t>
            </a:r>
            <a:r>
              <a:rPr lang="nb-NO" dirty="0"/>
              <a:t> 86-DOS </a:t>
            </a:r>
            <a:r>
              <a:rPr lang="nb-NO" dirty="0" err="1"/>
              <a:t>that</a:t>
            </a:r>
            <a:r>
              <a:rPr lang="nb-NO" dirty="0"/>
              <a:t> </a:t>
            </a:r>
            <a:r>
              <a:rPr lang="nb-NO" dirty="0" err="1"/>
              <a:t>they</a:t>
            </a:r>
            <a:r>
              <a:rPr lang="nb-NO" dirty="0"/>
              <a:t> </a:t>
            </a:r>
            <a:r>
              <a:rPr lang="nb-NO" dirty="0" err="1"/>
              <a:t>bought</a:t>
            </a:r>
            <a:r>
              <a:rPr lang="nb-NO" dirty="0"/>
              <a:t> for $ 75,000.</a:t>
            </a:r>
          </a:p>
          <a:p>
            <a:r>
              <a:rPr lang="nb-NO" dirty="0"/>
              <a:t>The </a:t>
            </a:r>
            <a:r>
              <a:rPr lang="nb-NO" dirty="0" err="1"/>
              <a:t>main</a:t>
            </a:r>
            <a:r>
              <a:rPr lang="nb-NO" dirty="0"/>
              <a:t> </a:t>
            </a:r>
            <a:r>
              <a:rPr lang="nb-NO" dirty="0" err="1"/>
              <a:t>difference</a:t>
            </a:r>
            <a:r>
              <a:rPr lang="nb-NO" dirty="0"/>
              <a:t> </a:t>
            </a:r>
            <a:r>
              <a:rPr lang="nb-NO" dirty="0" err="1"/>
              <a:t>doest</a:t>
            </a:r>
            <a:r>
              <a:rPr lang="nb-NO" dirty="0"/>
              <a:t> not </a:t>
            </a:r>
            <a:r>
              <a:rPr lang="nb-NO" dirty="0" err="1"/>
              <a:t>apply</a:t>
            </a:r>
            <a:r>
              <a:rPr lang="nb-NO" dirty="0"/>
              <a:t> so </a:t>
            </a:r>
            <a:r>
              <a:rPr lang="nb-NO" dirty="0" err="1"/>
              <a:t>much</a:t>
            </a:r>
            <a:r>
              <a:rPr lang="nb-NO" dirty="0"/>
              <a:t> in </a:t>
            </a:r>
            <a:r>
              <a:rPr lang="nb-NO" dirty="0" err="1"/>
              <a:t>the</a:t>
            </a:r>
            <a:r>
              <a:rPr lang="nb-NO" dirty="0"/>
              <a:t> </a:t>
            </a:r>
            <a:r>
              <a:rPr lang="nb-NO" dirty="0" err="1"/>
              <a:t>commands</a:t>
            </a:r>
            <a:r>
              <a:rPr lang="nb-NO" dirty="0"/>
              <a:t> </a:t>
            </a:r>
            <a:r>
              <a:rPr lang="nb-NO" dirty="0" err="1"/>
              <a:t>but</a:t>
            </a:r>
            <a:r>
              <a:rPr lang="nb-NO" dirty="0"/>
              <a:t> in </a:t>
            </a:r>
            <a:r>
              <a:rPr lang="nb-NO" dirty="0" err="1"/>
              <a:t>freedom</a:t>
            </a:r>
            <a:r>
              <a:rPr lang="nb-NO" dirty="0"/>
              <a:t>, </a:t>
            </a:r>
            <a:r>
              <a:rPr lang="nb-NO" dirty="0" err="1"/>
              <a:t>structure</a:t>
            </a:r>
            <a:r>
              <a:rPr lang="nb-NO" dirty="0"/>
              <a:t> and </a:t>
            </a:r>
            <a:r>
              <a:rPr lang="nb-NO" dirty="0" err="1"/>
              <a:t>portability</a:t>
            </a:r>
            <a:endParaRPr lang="en-US" dirty="0"/>
          </a:p>
        </p:txBody>
      </p:sp>
      <p:sp>
        <p:nvSpPr>
          <p:cNvPr id="5" name="Slide Number Placeholder 4">
            <a:extLst>
              <a:ext uri="{FF2B5EF4-FFF2-40B4-BE49-F238E27FC236}">
                <a16:creationId xmlns:a16="http://schemas.microsoft.com/office/drawing/2014/main" id="{7EF26B65-5C38-483A-A156-ECE230382786}"/>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77</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7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custDataLst>
              <p:tags r:id="rId2"/>
            </p:custDataLst>
          </p:nvPr>
        </p:nvSpPr>
        <p:spPr>
          <a:xfrm>
            <a:off x="2351585" y="0"/>
            <a:ext cx="5472113" cy="914400"/>
          </a:xfrm>
        </p:spPr>
        <p:txBody>
          <a:bodyPr/>
          <a:lstStyle/>
          <a:p>
            <a:r>
              <a:rPr lang="nb-NO" dirty="0"/>
              <a:t>DOS - UNIX</a:t>
            </a:r>
            <a:endParaRPr lang="en-US" dirty="0"/>
          </a:p>
        </p:txBody>
      </p:sp>
      <p:sp>
        <p:nvSpPr>
          <p:cNvPr id="13318" name="Rectangle 3"/>
          <p:cNvSpPr>
            <a:spLocks noGrp="1" noChangeArrowheads="1"/>
          </p:cNvSpPr>
          <p:nvPr>
            <p:ph idx="1"/>
            <p:custDataLst>
              <p:tags r:id="rId3"/>
            </p:custDataLst>
          </p:nvPr>
        </p:nvSpPr>
        <p:spPr>
          <a:xfrm>
            <a:off x="1343472" y="1772816"/>
            <a:ext cx="9525000" cy="4343400"/>
          </a:xfrm>
        </p:spPr>
        <p:txBody>
          <a:bodyPr>
            <a:normAutofit/>
          </a:bodyPr>
          <a:lstStyle/>
          <a:p>
            <a:r>
              <a:rPr lang="nb-NO" dirty="0" err="1"/>
              <a:t>Differences</a:t>
            </a:r>
            <a:r>
              <a:rPr lang="nb-NO" dirty="0"/>
              <a:t>.</a:t>
            </a:r>
          </a:p>
          <a:p>
            <a:pPr lvl="1"/>
            <a:r>
              <a:rPr lang="nb-NO" dirty="0"/>
              <a:t>DOS </a:t>
            </a:r>
            <a:r>
              <a:rPr lang="nb-NO" dirty="0" err="1"/>
              <a:t>was</a:t>
            </a:r>
            <a:r>
              <a:rPr lang="nb-NO" dirty="0"/>
              <a:t> single-</a:t>
            </a:r>
            <a:r>
              <a:rPr lang="nb-NO" dirty="0" err="1"/>
              <a:t>user</a:t>
            </a:r>
            <a:r>
              <a:rPr lang="nb-NO" dirty="0"/>
              <a:t>, UNIX </a:t>
            </a:r>
            <a:r>
              <a:rPr lang="nb-NO" dirty="0" err="1"/>
              <a:t>was</a:t>
            </a:r>
            <a:r>
              <a:rPr lang="nb-NO" dirty="0"/>
              <a:t> </a:t>
            </a:r>
            <a:r>
              <a:rPr lang="nb-NO" dirty="0" err="1"/>
              <a:t>multi-user</a:t>
            </a:r>
            <a:endParaRPr lang="nb-NO" dirty="0"/>
          </a:p>
          <a:p>
            <a:pPr lvl="1"/>
            <a:r>
              <a:rPr lang="nb-NO" dirty="0"/>
              <a:t>DOS </a:t>
            </a:r>
            <a:r>
              <a:rPr lang="nb-NO" dirty="0" err="1"/>
              <a:t>only</a:t>
            </a:r>
            <a:r>
              <a:rPr lang="nb-NO" dirty="0"/>
              <a:t> supports single-</a:t>
            </a:r>
            <a:r>
              <a:rPr lang="nb-NO" dirty="0" err="1"/>
              <a:t>processing</a:t>
            </a:r>
            <a:r>
              <a:rPr lang="nb-NO" dirty="0"/>
              <a:t>, UNIX supports </a:t>
            </a:r>
            <a:r>
              <a:rPr lang="nb-NO" dirty="0" err="1"/>
              <a:t>multi-processing</a:t>
            </a:r>
            <a:endParaRPr lang="nb-NO" dirty="0"/>
          </a:p>
          <a:p>
            <a:pPr lvl="1"/>
            <a:r>
              <a:rPr lang="nb-NO" dirty="0"/>
              <a:t>DOS </a:t>
            </a:r>
            <a:r>
              <a:rPr lang="nb-NO" dirty="0" err="1"/>
              <a:t>had</a:t>
            </a:r>
            <a:r>
              <a:rPr lang="nb-NO" dirty="0"/>
              <a:t> </a:t>
            </a:r>
            <a:r>
              <a:rPr lang="nb-NO" dirty="0" err="1"/>
              <a:t>command</a:t>
            </a:r>
            <a:r>
              <a:rPr lang="nb-NO" dirty="0"/>
              <a:t> interpreters (</a:t>
            </a:r>
            <a:r>
              <a:rPr lang="nb-NO" dirty="0" err="1"/>
              <a:t>command.com</a:t>
            </a:r>
            <a:r>
              <a:rPr lang="nb-NO" dirty="0"/>
              <a:t> -&gt; </a:t>
            </a:r>
            <a:r>
              <a:rPr lang="nb-NO" dirty="0" err="1"/>
              <a:t>cmd.exe</a:t>
            </a:r>
            <a:r>
              <a:rPr lang="nb-NO" dirty="0"/>
              <a:t>), UNIX </a:t>
            </a:r>
            <a:r>
              <a:rPr lang="nb-NO" dirty="0" err="1"/>
              <a:t>uses</a:t>
            </a:r>
            <a:r>
              <a:rPr lang="nb-NO" dirty="0"/>
              <a:t> </a:t>
            </a:r>
            <a:r>
              <a:rPr lang="nb-NO" dirty="0" err="1"/>
              <a:t>shell</a:t>
            </a:r>
            <a:r>
              <a:rPr lang="nb-NO" dirty="0"/>
              <a:t> (</a:t>
            </a:r>
            <a:r>
              <a:rPr lang="nb-NO" dirty="0" err="1"/>
              <a:t>bash</a:t>
            </a:r>
            <a:r>
              <a:rPr lang="nb-NO" dirty="0"/>
              <a:t>, </a:t>
            </a:r>
            <a:r>
              <a:rPr lang="nb-NO" dirty="0" err="1"/>
              <a:t>bash</a:t>
            </a:r>
            <a:r>
              <a:rPr lang="nb-NO" dirty="0"/>
              <a:t>, </a:t>
            </a:r>
            <a:r>
              <a:rPr lang="nb-NO" dirty="0" err="1"/>
              <a:t>csh</a:t>
            </a:r>
            <a:r>
              <a:rPr lang="nb-NO" dirty="0"/>
              <a:t>, </a:t>
            </a:r>
            <a:r>
              <a:rPr lang="nb-NO" dirty="0" err="1"/>
              <a:t>tcsh</a:t>
            </a:r>
            <a:r>
              <a:rPr lang="nb-NO" dirty="0"/>
              <a:t>, ...)</a:t>
            </a:r>
          </a:p>
          <a:p>
            <a:pPr lvl="1"/>
            <a:r>
              <a:rPr lang="nb-NO" dirty="0"/>
              <a:t>DOS / NT runs </a:t>
            </a:r>
            <a:r>
              <a:rPr lang="nb-NO" dirty="0" err="1"/>
              <a:t>on</a:t>
            </a:r>
            <a:r>
              <a:rPr lang="nb-NO" dirty="0"/>
              <a:t> Intel </a:t>
            </a:r>
            <a:r>
              <a:rPr lang="nb-NO" dirty="0" err="1"/>
              <a:t>compatible</a:t>
            </a:r>
            <a:r>
              <a:rPr lang="nb-NO" dirty="0"/>
              <a:t> </a:t>
            </a:r>
            <a:r>
              <a:rPr lang="nb-NO" dirty="0" err="1"/>
              <a:t>processors</a:t>
            </a:r>
            <a:r>
              <a:rPr lang="nb-NO" dirty="0"/>
              <a:t>, UNIX is </a:t>
            </a:r>
            <a:r>
              <a:rPr lang="nb-NO" dirty="0" err="1"/>
              <a:t>much</a:t>
            </a:r>
            <a:r>
              <a:rPr lang="nb-NO" dirty="0"/>
              <a:t> more portable</a:t>
            </a:r>
          </a:p>
          <a:p>
            <a:pPr lvl="1"/>
            <a:r>
              <a:rPr lang="nb-NO" dirty="0"/>
              <a:t>DOS / NT used </a:t>
            </a:r>
            <a:r>
              <a:rPr lang="nb-NO" dirty="0" err="1"/>
              <a:t>bat</a:t>
            </a:r>
            <a:r>
              <a:rPr lang="nb-NO" dirty="0"/>
              <a:t> and </a:t>
            </a:r>
            <a:r>
              <a:rPr lang="nb-NO" dirty="0" err="1"/>
              <a:t>cmd</a:t>
            </a:r>
            <a:r>
              <a:rPr lang="nb-NO" dirty="0"/>
              <a:t> files, UNIX </a:t>
            </a:r>
            <a:r>
              <a:rPr lang="nb-NO" dirty="0" err="1"/>
              <a:t>uses</a:t>
            </a:r>
            <a:r>
              <a:rPr lang="nb-NO" dirty="0"/>
              <a:t> </a:t>
            </a:r>
            <a:r>
              <a:rPr lang="nb-NO" dirty="0" err="1"/>
              <a:t>shell</a:t>
            </a:r>
            <a:r>
              <a:rPr lang="nb-NO" dirty="0"/>
              <a:t> scripts</a:t>
            </a:r>
            <a:endParaRPr lang="en-US" dirty="0"/>
          </a:p>
        </p:txBody>
      </p:sp>
      <p:pic>
        <p:nvPicPr>
          <p:cNvPr id="13319" name="Picture 4"/>
          <p:cNvPicPr>
            <a:picLocks noChangeAspect="1" noChangeArrowheads="1"/>
          </p:cNvPicPr>
          <p:nvPr>
            <p:custDataLst>
              <p:tags r:id="rId4"/>
            </p:custDataLst>
          </p:nvPr>
        </p:nvPicPr>
        <p:blipFill>
          <a:blip r:embed="rId8" cstate="print"/>
          <a:srcRect/>
          <a:stretch>
            <a:fillRect/>
          </a:stretch>
        </p:blipFill>
        <p:spPr bwMode="auto">
          <a:xfrm>
            <a:off x="7324859" y="4308054"/>
            <a:ext cx="4016375" cy="2081213"/>
          </a:xfrm>
          <a:prstGeom prst="rect">
            <a:avLst/>
          </a:prstGeom>
          <a:noFill/>
          <a:ln w="9525">
            <a:noFill/>
            <a:miter lim="800000"/>
            <a:headEnd/>
            <a:tailEnd/>
          </a:ln>
        </p:spPr>
      </p:pic>
      <p:sp>
        <p:nvSpPr>
          <p:cNvPr id="6" name="Slide Number Placeholder 4">
            <a:extLst>
              <a:ext uri="{FF2B5EF4-FFF2-40B4-BE49-F238E27FC236}">
                <a16:creationId xmlns:a16="http://schemas.microsoft.com/office/drawing/2014/main" id="{2FF33D02-CBBA-40C2-8713-46129E42B151}"/>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78</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custDataLst>
              <p:tags r:id="rId2"/>
            </p:custDataLst>
          </p:nvPr>
        </p:nvSpPr>
        <p:spPr/>
        <p:txBody>
          <a:bodyPr>
            <a:normAutofit/>
          </a:bodyPr>
          <a:lstStyle/>
          <a:p>
            <a:r>
              <a:rPr lang="nb-NO" dirty="0"/>
              <a:t>UNIX </a:t>
            </a:r>
            <a:r>
              <a:rPr lang="nb-NO" dirty="0" err="1"/>
              <a:t>history</a:t>
            </a:r>
            <a:endParaRPr lang="en-US" dirty="0"/>
          </a:p>
        </p:txBody>
      </p:sp>
      <p:sp>
        <p:nvSpPr>
          <p:cNvPr id="15366" name="Rectangle 3"/>
          <p:cNvSpPr>
            <a:spLocks noGrp="1" noChangeArrowheads="1"/>
          </p:cNvSpPr>
          <p:nvPr>
            <p:ph idx="1"/>
            <p:custDataLst>
              <p:tags r:id="rId3"/>
            </p:custDataLst>
          </p:nvPr>
        </p:nvSpPr>
        <p:spPr>
          <a:xfrm>
            <a:off x="1524000" y="1600200"/>
            <a:ext cx="6732588" cy="4343400"/>
          </a:xfrm>
        </p:spPr>
        <p:txBody>
          <a:bodyPr>
            <a:normAutofit/>
          </a:bodyPr>
          <a:lstStyle/>
          <a:p>
            <a:r>
              <a:rPr lang="nb-NO" dirty="0" err="1"/>
              <a:t>Started</a:t>
            </a:r>
            <a:r>
              <a:rPr lang="nb-NO" dirty="0"/>
              <a:t> as </a:t>
            </a:r>
            <a:r>
              <a:rPr lang="nb-NO" dirty="0" err="1"/>
              <a:t>Multics</a:t>
            </a:r>
            <a:r>
              <a:rPr lang="nb-NO" dirty="0"/>
              <a:t> at MIT 1965.</a:t>
            </a:r>
          </a:p>
          <a:p>
            <a:pPr lvl="1"/>
            <a:r>
              <a:rPr lang="nb-NO" dirty="0"/>
              <a:t>First time-</a:t>
            </a:r>
            <a:r>
              <a:rPr lang="nb-NO" dirty="0" err="1"/>
              <a:t>sharing</a:t>
            </a:r>
            <a:r>
              <a:rPr lang="nb-NO" dirty="0"/>
              <a:t> OS.</a:t>
            </a:r>
          </a:p>
          <a:p>
            <a:r>
              <a:rPr lang="nb-NO" dirty="0" err="1"/>
              <a:t>Further</a:t>
            </a:r>
            <a:r>
              <a:rPr lang="nb-NO" dirty="0"/>
              <a:t> </a:t>
            </a:r>
            <a:r>
              <a:rPr lang="nb-NO" dirty="0" err="1"/>
              <a:t>developed</a:t>
            </a:r>
            <a:r>
              <a:rPr lang="nb-NO" dirty="0"/>
              <a:t> at Bell 1965-1969.</a:t>
            </a:r>
          </a:p>
          <a:p>
            <a:pPr lvl="1"/>
            <a:r>
              <a:rPr lang="nb-NO" dirty="0"/>
              <a:t>Ken Thompson, Dennis Ritchie, ,.......</a:t>
            </a:r>
          </a:p>
          <a:p>
            <a:pPr lvl="1"/>
            <a:r>
              <a:rPr lang="nb-NO" dirty="0" err="1"/>
              <a:t>Transferred</a:t>
            </a:r>
            <a:r>
              <a:rPr lang="nb-NO" dirty="0"/>
              <a:t> from PDP-7 to PDP-11 1970</a:t>
            </a:r>
          </a:p>
          <a:p>
            <a:pPr lvl="1"/>
            <a:r>
              <a:rPr lang="nb-NO" dirty="0"/>
              <a:t>Unics  Unix</a:t>
            </a:r>
          </a:p>
          <a:p>
            <a:pPr lvl="1"/>
            <a:r>
              <a:rPr lang="nb-NO" dirty="0" err="1"/>
              <a:t>Written</a:t>
            </a:r>
            <a:r>
              <a:rPr lang="nb-NO" dirty="0"/>
              <a:t> in C</a:t>
            </a:r>
          </a:p>
          <a:p>
            <a:pPr lvl="1"/>
            <a:r>
              <a:rPr lang="nb-NO" dirty="0" err="1"/>
              <a:t>Formed</a:t>
            </a:r>
            <a:r>
              <a:rPr lang="nb-NO" dirty="0"/>
              <a:t> basis for </a:t>
            </a:r>
            <a:r>
              <a:rPr lang="nb-NO" dirty="0" err="1"/>
              <a:t>portability</a:t>
            </a:r>
            <a:r>
              <a:rPr lang="nb-NO" dirty="0"/>
              <a:t>.</a:t>
            </a:r>
          </a:p>
          <a:p>
            <a:r>
              <a:rPr lang="nb-NO" dirty="0"/>
              <a:t>Linux - Linus Torvalds 1991</a:t>
            </a:r>
            <a:endParaRPr lang="en-US" dirty="0"/>
          </a:p>
        </p:txBody>
      </p:sp>
      <p:sp>
        <p:nvSpPr>
          <p:cNvPr id="15367" name="Text Box 4"/>
          <p:cNvSpPr txBox="1">
            <a:spLocks noChangeArrowheads="1"/>
          </p:cNvSpPr>
          <p:nvPr>
            <p:custDataLst>
              <p:tags r:id="rId4"/>
            </p:custDataLst>
          </p:nvPr>
        </p:nvSpPr>
        <p:spPr bwMode="auto">
          <a:xfrm>
            <a:off x="8452644" y="5555404"/>
            <a:ext cx="1944687" cy="830997"/>
          </a:xfrm>
          <a:prstGeom prst="rect">
            <a:avLst/>
          </a:prstGeom>
          <a:noFill/>
          <a:ln w="9525">
            <a:noFill/>
            <a:miter lim="800000"/>
            <a:headEnd/>
            <a:tailEnd/>
          </a:ln>
        </p:spPr>
        <p:txBody>
          <a:bodyPr>
            <a:spAutoFit/>
          </a:bodyPr>
          <a:lstStyle/>
          <a:p>
            <a:pPr>
              <a:spcBef>
                <a:spcPct val="50000"/>
              </a:spcBef>
              <a:buFontTx/>
              <a:buNone/>
            </a:pPr>
            <a:r>
              <a:rPr lang="nb-NO" sz="2400" b="1" dirty="0" err="1">
                <a:latin typeface="Comic Sans MS" pitchFamily="66" charset="0"/>
              </a:rPr>
              <a:t>Simplified</a:t>
            </a:r>
            <a:r>
              <a:rPr lang="nb-NO" sz="2400" b="1" dirty="0">
                <a:latin typeface="Comic Sans MS" pitchFamily="66" charset="0"/>
              </a:rPr>
              <a:t> time </a:t>
            </a:r>
            <a:r>
              <a:rPr lang="nb-NO" sz="2400" b="1" dirty="0" err="1">
                <a:latin typeface="Comic Sans MS" pitchFamily="66" charset="0"/>
              </a:rPr>
              <a:t>map</a:t>
            </a:r>
            <a:r>
              <a:rPr lang="nb-NO" sz="2400" b="1" dirty="0">
                <a:latin typeface="Comic Sans MS" pitchFamily="66" charset="0"/>
              </a:rPr>
              <a:t>!</a:t>
            </a:r>
            <a:endParaRPr lang="en-US" sz="2400" b="1" dirty="0">
              <a:latin typeface="Comic Sans MS" pitchFamily="66" charset="0"/>
            </a:endParaRPr>
          </a:p>
        </p:txBody>
      </p:sp>
      <p:pic>
        <p:nvPicPr>
          <p:cNvPr id="15368" name="Picture 5"/>
          <p:cNvPicPr>
            <a:picLocks noChangeAspect="1" noChangeArrowheads="1"/>
          </p:cNvPicPr>
          <p:nvPr>
            <p:custDataLst>
              <p:tags r:id="rId5"/>
            </p:custDataLst>
          </p:nvPr>
        </p:nvPicPr>
        <p:blipFill>
          <a:blip r:embed="rId9" cstate="print"/>
          <a:srcRect/>
          <a:stretch>
            <a:fillRect/>
          </a:stretch>
        </p:blipFill>
        <p:spPr bwMode="auto">
          <a:xfrm>
            <a:off x="9424988" y="990180"/>
            <a:ext cx="2767012" cy="4149725"/>
          </a:xfrm>
          <a:prstGeom prst="rect">
            <a:avLst/>
          </a:prstGeom>
          <a:noFill/>
          <a:ln w="9525">
            <a:noFill/>
            <a:miter lim="800000"/>
            <a:headEnd/>
            <a:tailEnd/>
          </a:ln>
        </p:spPr>
      </p:pic>
      <p:sp>
        <p:nvSpPr>
          <p:cNvPr id="7" name="Slide Number Placeholder 4">
            <a:extLst>
              <a:ext uri="{FF2B5EF4-FFF2-40B4-BE49-F238E27FC236}">
                <a16:creationId xmlns:a16="http://schemas.microsoft.com/office/drawing/2014/main" id="{9AEE1C34-991F-43EA-ADCD-DFFC07EF80CA}"/>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79</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6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6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6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FD89-5B25-5844-9308-61034AFF0CC7}"/>
              </a:ext>
            </a:extLst>
          </p:cNvPr>
          <p:cNvSpPr>
            <a:spLocks noGrp="1"/>
          </p:cNvSpPr>
          <p:nvPr>
            <p:ph type="title"/>
          </p:nvPr>
        </p:nvSpPr>
        <p:spPr/>
        <p:txBody>
          <a:bodyPr/>
          <a:lstStyle/>
          <a:p>
            <a:pPr fontAlgn="base"/>
            <a:r>
              <a:rPr lang="en-US" b="1" dirty="0"/>
              <a:t>Boot Procedure</a:t>
            </a:r>
          </a:p>
        </p:txBody>
      </p:sp>
      <p:sp>
        <p:nvSpPr>
          <p:cNvPr id="3" name="Content Placeholder 2">
            <a:extLst>
              <a:ext uri="{FF2B5EF4-FFF2-40B4-BE49-F238E27FC236}">
                <a16:creationId xmlns:a16="http://schemas.microsoft.com/office/drawing/2014/main" id="{44D27FC3-E736-F545-A09B-814B84DE8506}"/>
              </a:ext>
            </a:extLst>
          </p:cNvPr>
          <p:cNvSpPr>
            <a:spLocks noGrp="1"/>
          </p:cNvSpPr>
          <p:nvPr>
            <p:ph idx="1"/>
          </p:nvPr>
        </p:nvSpPr>
        <p:spPr>
          <a:xfrm>
            <a:off x="112541" y="1675271"/>
            <a:ext cx="11695145" cy="4764862"/>
          </a:xfrm>
        </p:spPr>
        <p:txBody>
          <a:bodyPr>
            <a:normAutofit lnSpcReduction="10000"/>
          </a:bodyPr>
          <a:lstStyle/>
          <a:p>
            <a:pPr fontAlgn="base"/>
            <a:r>
              <a:rPr lang="en-US" dirty="0"/>
              <a:t>You press the power button on your laptop/desktop.</a:t>
            </a:r>
          </a:p>
          <a:p>
            <a:pPr lvl="1" fontAlgn="base"/>
            <a:r>
              <a:rPr lang="en-US" dirty="0"/>
              <a:t>The CPU starts up, needs some instructions to work on </a:t>
            </a:r>
          </a:p>
          <a:p>
            <a:pPr lvl="1" fontAlgn="base"/>
            <a:r>
              <a:rPr lang="en-US" dirty="0"/>
              <a:t>the main memory is empty at this stage, </a:t>
            </a:r>
          </a:p>
          <a:p>
            <a:pPr fontAlgn="base"/>
            <a:r>
              <a:rPr lang="en-US" dirty="0"/>
              <a:t>CPU defers to load instructions from the </a:t>
            </a:r>
            <a:r>
              <a:rPr lang="en-US" b="1" u="sng" dirty="0"/>
              <a:t>firmware</a:t>
            </a:r>
            <a:r>
              <a:rPr lang="en-US" dirty="0"/>
              <a:t> chip on the motherboard and begins executing instructions.</a:t>
            </a:r>
          </a:p>
          <a:p>
            <a:pPr fontAlgn="base"/>
            <a:r>
              <a:rPr lang="en-US" dirty="0"/>
              <a:t>The firmware code, BIOS, does a </a:t>
            </a:r>
            <a:r>
              <a:rPr lang="en-US" b="1" dirty="0"/>
              <a:t>Power On Self Test (POST), </a:t>
            </a:r>
          </a:p>
          <a:p>
            <a:pPr lvl="1" fontAlgn="base"/>
            <a:r>
              <a:rPr lang="en-US" dirty="0"/>
              <a:t>initializes the remaining hardware, </a:t>
            </a:r>
          </a:p>
          <a:p>
            <a:pPr lvl="1" fontAlgn="base"/>
            <a:r>
              <a:rPr lang="en-US" dirty="0"/>
              <a:t>Detects and checks the connected peripherals (mouse, keyboard) </a:t>
            </a:r>
          </a:p>
          <a:p>
            <a:pPr lvl="2" fontAlgn="base"/>
            <a:r>
              <a:rPr lang="en-US" dirty="0"/>
              <a:t>You might remember it as a 'beep' that desktops used to make after POST is successful.</a:t>
            </a:r>
          </a:p>
          <a:p>
            <a:pPr fontAlgn="base"/>
            <a:r>
              <a:rPr lang="en-US" dirty="0"/>
              <a:t>Finally, the firmware code cycles through all storage devices and looks for a </a:t>
            </a:r>
            <a:r>
              <a:rPr lang="en-US" b="1" dirty="0"/>
              <a:t>boot-loader </a:t>
            </a:r>
            <a:r>
              <a:rPr lang="en-US" dirty="0"/>
              <a:t>(usually located in first sector of a disk). </a:t>
            </a:r>
          </a:p>
          <a:p>
            <a:pPr fontAlgn="base"/>
            <a:r>
              <a:rPr lang="en-US" dirty="0"/>
              <a:t>If the boot-loader is found, then the </a:t>
            </a:r>
            <a:r>
              <a:rPr lang="en-US" u="sng" dirty="0"/>
              <a:t>firmware hands over control of the computer to it</a:t>
            </a:r>
            <a:r>
              <a:rPr lang="en-US" dirty="0"/>
              <a:t>.</a:t>
            </a:r>
            <a:br>
              <a:rPr lang="en-US" dirty="0"/>
            </a:br>
            <a:endParaRPr lang="en-NO" dirty="0"/>
          </a:p>
        </p:txBody>
      </p:sp>
      <p:sp>
        <p:nvSpPr>
          <p:cNvPr id="5" name="Slide Number Placeholder 4">
            <a:extLst>
              <a:ext uri="{FF2B5EF4-FFF2-40B4-BE49-F238E27FC236}">
                <a16:creationId xmlns:a16="http://schemas.microsoft.com/office/drawing/2014/main" id="{114BC7DA-512C-D83D-C0E9-459644AA2454}"/>
              </a:ext>
            </a:extLst>
          </p:cNvPr>
          <p:cNvSpPr txBox="1">
            <a:spLocks/>
          </p:cNvSpPr>
          <p:nvPr>
            <p:custDataLst>
              <p:tags r:id="rId1"/>
            </p:custDataLst>
          </p:nvPr>
        </p:nvSpPr>
        <p:spPr>
          <a:xfrm>
            <a:off x="0" y="-7859"/>
            <a:ext cx="1262407" cy="457200"/>
          </a:xfrm>
          <a:prstGeom prst="rect">
            <a:avLst/>
          </a:prstGeom>
        </p:spPr>
        <p:txBody>
          <a:bodyPr vert="horz" lIns="91440" tIns="45720" rIns="91440" bIns="45720"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fld id="{6AF1C8AE-2CDD-414F-82E2-A8C08F8C4BDB}" type="slidenum">
              <a:rPr lang="en-US" smtClean="0"/>
              <a:pPr marL="0" indent="0">
                <a:buNone/>
                <a:defRPr/>
              </a:pPr>
              <a:t>8</a:t>
            </a:fld>
            <a:r>
              <a:rPr lang="en-US" dirty="0"/>
              <a:t>/64</a:t>
            </a:r>
          </a:p>
        </p:txBody>
      </p:sp>
    </p:spTree>
    <p:extLst>
      <p:ext uri="{BB962C8B-B14F-4D97-AF65-F5344CB8AC3E}">
        <p14:creationId xmlns:p14="http://schemas.microsoft.com/office/powerpoint/2010/main" val="13548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4" end="4"/>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5" end="5"/>
                                            </p:tx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6" end="6"/>
                                            </p:tx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46" dur="500"/>
                                        <p:tgtEl>
                                          <p:spTgt spid="3">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MULTI-TASKING</a:t>
            </a:r>
          </a:p>
        </p:txBody>
      </p:sp>
      <p:sp>
        <p:nvSpPr>
          <p:cNvPr id="3" name="Content Placeholder 2"/>
          <p:cNvSpPr>
            <a:spLocks noGrp="1"/>
          </p:cNvSpPr>
          <p:nvPr>
            <p:ph idx="1"/>
            <p:custDataLst>
              <p:tags r:id="rId3"/>
            </p:custDataLst>
          </p:nvPr>
        </p:nvSpPr>
        <p:spPr/>
        <p:txBody>
          <a:bodyPr/>
          <a:lstStyle/>
          <a:p>
            <a:r>
              <a:rPr lang="nb-NO" dirty="0"/>
              <a:t>All </a:t>
            </a:r>
            <a:r>
              <a:rPr lang="nb-NO" dirty="0" err="1"/>
              <a:t>modern</a:t>
            </a:r>
            <a:r>
              <a:rPr lang="nb-NO" dirty="0"/>
              <a:t> </a:t>
            </a:r>
            <a:r>
              <a:rPr lang="nb-NO" dirty="0" err="1"/>
              <a:t>OSs</a:t>
            </a:r>
            <a:r>
              <a:rPr lang="nb-NO" dirty="0"/>
              <a:t> offer </a:t>
            </a:r>
            <a:r>
              <a:rPr lang="nb-NO" dirty="0" err="1"/>
              <a:t>multitasking</a:t>
            </a:r>
            <a:endParaRPr lang="nb-NO" dirty="0"/>
          </a:p>
          <a:p>
            <a:r>
              <a:rPr lang="nb-NO" dirty="0"/>
              <a:t>Multiple </a:t>
            </a:r>
            <a:r>
              <a:rPr lang="nb-NO" dirty="0" err="1"/>
              <a:t>processes</a:t>
            </a:r>
            <a:r>
              <a:rPr lang="nb-NO" dirty="0"/>
              <a:t> run "</a:t>
            </a:r>
            <a:r>
              <a:rPr lang="nb-NO" dirty="0" err="1"/>
              <a:t>simultaneously</a:t>
            </a:r>
            <a:r>
              <a:rPr lang="nb-NO" dirty="0"/>
              <a:t>",</a:t>
            </a:r>
          </a:p>
          <a:p>
            <a:r>
              <a:rPr lang="nb-NO" dirty="0"/>
              <a:t>"</a:t>
            </a:r>
            <a:r>
              <a:rPr lang="nb-NO" dirty="0" err="1"/>
              <a:t>Simultaneously</a:t>
            </a:r>
            <a:r>
              <a:rPr lang="nb-NO" dirty="0"/>
              <a:t>" </a:t>
            </a:r>
            <a:r>
              <a:rPr lang="nb-NO" dirty="0" err="1"/>
              <a:t>means</a:t>
            </a:r>
            <a:r>
              <a:rPr lang="nb-NO" dirty="0"/>
              <a:t> </a:t>
            </a:r>
            <a:r>
              <a:rPr lang="nb-NO" dirty="0" err="1"/>
              <a:t>that</a:t>
            </a:r>
            <a:r>
              <a:rPr lang="nb-NO" dirty="0"/>
              <a:t> </a:t>
            </a:r>
            <a:r>
              <a:rPr lang="nb-NO" dirty="0" err="1"/>
              <a:t>they</a:t>
            </a:r>
            <a:r>
              <a:rPr lang="nb-NO" dirty="0"/>
              <a:t> </a:t>
            </a:r>
            <a:r>
              <a:rPr lang="nb-NO" dirty="0" err="1"/>
              <a:t>are</a:t>
            </a:r>
            <a:r>
              <a:rPr lang="nb-NO" dirty="0"/>
              <a:t> </a:t>
            </a:r>
            <a:r>
              <a:rPr lang="nb-NO" dirty="0" err="1"/>
              <a:t>allocated</a:t>
            </a:r>
            <a:r>
              <a:rPr lang="nb-NO" dirty="0"/>
              <a:t> time </a:t>
            </a:r>
            <a:r>
              <a:rPr lang="nb-NO" dirty="0" err="1"/>
              <a:t>on</a:t>
            </a:r>
            <a:r>
              <a:rPr lang="nb-NO" dirty="0"/>
              <a:t> </a:t>
            </a:r>
            <a:r>
              <a:rPr lang="nb-NO" dirty="0" err="1"/>
              <a:t>the</a:t>
            </a:r>
            <a:r>
              <a:rPr lang="nb-NO" dirty="0"/>
              <a:t> CPU to run </a:t>
            </a:r>
            <a:r>
              <a:rPr lang="nb-NO" dirty="0" err="1"/>
              <a:t>their</a:t>
            </a:r>
            <a:r>
              <a:rPr lang="nb-NO" dirty="0"/>
              <a:t> </a:t>
            </a:r>
            <a:r>
              <a:rPr lang="nb-NO" dirty="0" err="1"/>
              <a:t>thread</a:t>
            </a:r>
            <a:r>
              <a:rPr lang="nb-NO" dirty="0"/>
              <a:t> (s)</a:t>
            </a:r>
          </a:p>
          <a:p>
            <a:r>
              <a:rPr lang="nb-NO" dirty="0"/>
              <a:t>or run </a:t>
            </a:r>
            <a:r>
              <a:rPr lang="nb-NO" dirty="0" err="1"/>
              <a:t>on</a:t>
            </a:r>
            <a:r>
              <a:rPr lang="nb-NO" dirty="0"/>
              <a:t> separate </a:t>
            </a:r>
            <a:r>
              <a:rPr lang="nb-NO" dirty="0" err="1"/>
              <a:t>processor</a:t>
            </a:r>
            <a:r>
              <a:rPr lang="nb-NO" dirty="0"/>
              <a:t> </a:t>
            </a:r>
            <a:r>
              <a:rPr lang="nb-NO" dirty="0" err="1"/>
              <a:t>cores</a:t>
            </a:r>
            <a:endParaRPr lang="nb-NO" dirty="0"/>
          </a:p>
          <a:p>
            <a:r>
              <a:rPr lang="nb-NO" dirty="0" err="1"/>
              <a:t>Sync</a:t>
            </a:r>
            <a:r>
              <a:rPr lang="nb-NO" dirty="0"/>
              <a:t> </a:t>
            </a:r>
            <a:r>
              <a:rPr lang="nb-NO" dirty="0" err="1"/>
              <a:t>issues</a:t>
            </a:r>
            <a:endParaRPr lang="nb-NO" dirty="0"/>
          </a:p>
          <a:p>
            <a:r>
              <a:rPr lang="nb-NO" dirty="0"/>
              <a:t>OS </a:t>
            </a:r>
            <a:r>
              <a:rPr lang="nb-NO" dirty="0" err="1"/>
              <a:t>provides</a:t>
            </a:r>
            <a:r>
              <a:rPr lang="nb-NO" dirty="0"/>
              <a:t> </a:t>
            </a:r>
            <a:r>
              <a:rPr lang="nb-NO" dirty="0" err="1"/>
              <a:t>scheduling</a:t>
            </a:r>
            <a:endParaRPr lang="nb-NO" dirty="0"/>
          </a:p>
          <a:p>
            <a:r>
              <a:rPr lang="nb-NO" dirty="0"/>
              <a:t>OS </a:t>
            </a:r>
            <a:r>
              <a:rPr lang="nb-NO" dirty="0" err="1"/>
              <a:t>provides</a:t>
            </a:r>
            <a:r>
              <a:rPr lang="nb-NO" dirty="0"/>
              <a:t> </a:t>
            </a:r>
            <a:r>
              <a:rPr lang="nb-NO" dirty="0" err="1"/>
              <a:t>memory</a:t>
            </a:r>
            <a:r>
              <a:rPr lang="nb-NO" dirty="0"/>
              <a:t> </a:t>
            </a:r>
            <a:r>
              <a:rPr lang="nb-NO" dirty="0" err="1"/>
              <a:t>isolation</a:t>
            </a:r>
            <a:r>
              <a:rPr lang="nb-NO" dirty="0"/>
              <a:t> and </a:t>
            </a:r>
            <a:r>
              <a:rPr lang="nb-NO" dirty="0" err="1"/>
              <a:t>collaboration</a:t>
            </a:r>
            <a:r>
              <a:rPr lang="nb-NO" dirty="0"/>
              <a:t> </a:t>
            </a:r>
            <a:r>
              <a:rPr lang="nb-NO" dirty="0" err="1"/>
              <a:t>between</a:t>
            </a:r>
            <a:r>
              <a:rPr lang="nb-NO" dirty="0"/>
              <a:t> </a:t>
            </a:r>
            <a:r>
              <a:rPr lang="nb-NO" dirty="0" err="1"/>
              <a:t>processes</a:t>
            </a:r>
            <a:r>
              <a:rPr lang="nb-NO" dirty="0"/>
              <a:t> / </a:t>
            </a:r>
            <a:r>
              <a:rPr lang="nb-NO" dirty="0" err="1"/>
              <a:t>threads</a:t>
            </a:r>
            <a:endParaRPr lang="nb-NO" dirty="0"/>
          </a:p>
        </p:txBody>
      </p:sp>
      <p:sp>
        <p:nvSpPr>
          <p:cNvPr id="5" name="Slide Number Placeholder 4">
            <a:extLst>
              <a:ext uri="{FF2B5EF4-FFF2-40B4-BE49-F238E27FC236}">
                <a16:creationId xmlns:a16="http://schemas.microsoft.com/office/drawing/2014/main" id="{60930C16-0CED-40D8-B9C6-BCF3D374046A}"/>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80</a:t>
            </a:fld>
            <a:r>
              <a:rPr lang="en-US" dirty="0"/>
              <a:t>/64</a:t>
            </a:r>
          </a:p>
        </p:txBody>
      </p:sp>
    </p:spTree>
    <p:custDataLst>
      <p:tags r:id="rId1"/>
    </p:custDataLst>
    <p:extLst>
      <p:ext uri="{BB962C8B-B14F-4D97-AF65-F5344CB8AC3E}">
        <p14:creationId xmlns:p14="http://schemas.microsoft.com/office/powerpoint/2010/main" val="35272771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3"/>
          <p:cNvSpPr>
            <a:spLocks noGrp="1" noChangeArrowheads="1"/>
          </p:cNvSpPr>
          <p:nvPr>
            <p:ph type="title"/>
            <p:custDataLst>
              <p:tags r:id="rId2"/>
            </p:custDataLst>
          </p:nvPr>
        </p:nvSpPr>
        <p:spPr>
          <a:xfrm>
            <a:off x="2711624" y="0"/>
            <a:ext cx="5689600" cy="914400"/>
          </a:xfrm>
        </p:spPr>
        <p:txBody>
          <a:bodyPr/>
          <a:lstStyle/>
          <a:p>
            <a:r>
              <a:rPr lang="nb-NO" dirty="0">
                <a:hlinkClick r:id="rId8"/>
              </a:rPr>
              <a:t>Microsoft Windows</a:t>
            </a:r>
            <a:endParaRPr lang="en-US" dirty="0"/>
          </a:p>
        </p:txBody>
      </p:sp>
      <p:sp>
        <p:nvSpPr>
          <p:cNvPr id="16389" name="Rectangle 2"/>
          <p:cNvSpPr>
            <a:spLocks noGrp="1" noChangeArrowheads="1"/>
          </p:cNvSpPr>
          <p:nvPr>
            <p:ph idx="1"/>
            <p:custDataLst>
              <p:tags r:id="rId3"/>
            </p:custDataLst>
          </p:nvPr>
        </p:nvSpPr>
        <p:spPr>
          <a:xfrm>
            <a:off x="1485903" y="1111257"/>
            <a:ext cx="9563100" cy="5270071"/>
          </a:xfrm>
        </p:spPr>
        <p:txBody>
          <a:bodyPr>
            <a:normAutofit fontScale="92500" lnSpcReduction="10000"/>
          </a:bodyPr>
          <a:lstStyle/>
          <a:p>
            <a:r>
              <a:rPr lang="nb-NO" sz="2600" dirty="0"/>
              <a:t>Windows 1.0, 2.0, 3.0 and 3.1 </a:t>
            </a:r>
            <a:r>
              <a:rPr lang="nb-NO" sz="2600" dirty="0" err="1"/>
              <a:t>are</a:t>
            </a:r>
            <a:r>
              <a:rPr lang="nb-NO" sz="2600" dirty="0"/>
              <a:t> </a:t>
            </a:r>
            <a:r>
              <a:rPr lang="nb-NO" sz="2600" dirty="0" err="1"/>
              <a:t>graphical</a:t>
            </a:r>
            <a:r>
              <a:rPr lang="nb-NO" sz="2600" dirty="0"/>
              <a:t> </a:t>
            </a:r>
            <a:r>
              <a:rPr lang="nb-NO" sz="2600" dirty="0" err="1"/>
              <a:t>interfaces</a:t>
            </a:r>
            <a:r>
              <a:rPr lang="nb-NO" sz="2600" dirty="0"/>
              <a:t> for DOS</a:t>
            </a:r>
          </a:p>
          <a:p>
            <a:r>
              <a:rPr lang="nb-NO" sz="2600" dirty="0"/>
              <a:t>Windows 95/98 </a:t>
            </a:r>
            <a:r>
              <a:rPr lang="nb-NO" sz="2600" dirty="0" err="1"/>
              <a:t>includes</a:t>
            </a:r>
            <a:r>
              <a:rPr lang="nb-NO" sz="2600" dirty="0"/>
              <a:t> DOS as a service</a:t>
            </a:r>
          </a:p>
          <a:p>
            <a:r>
              <a:rPr lang="nb-NO" sz="2600" dirty="0"/>
              <a:t>Windows NT </a:t>
            </a:r>
            <a:r>
              <a:rPr lang="nb-NO" sz="2600" dirty="0" err="1"/>
              <a:t>was</a:t>
            </a:r>
            <a:r>
              <a:rPr lang="nb-NO" sz="2600" dirty="0"/>
              <a:t> a more portable </a:t>
            </a:r>
            <a:r>
              <a:rPr lang="nb-NO" sz="2600" dirty="0" err="1"/>
              <a:t>version</a:t>
            </a:r>
            <a:r>
              <a:rPr lang="nb-NO" sz="2600" dirty="0"/>
              <a:t> </a:t>
            </a:r>
            <a:r>
              <a:rPr lang="nb-NO" sz="2600" dirty="0" err="1"/>
              <a:t>of</a:t>
            </a:r>
            <a:r>
              <a:rPr lang="nb-NO" sz="2600" dirty="0"/>
              <a:t> Windows</a:t>
            </a:r>
          </a:p>
          <a:p>
            <a:r>
              <a:rPr lang="nb-NO" sz="2600" dirty="0"/>
              <a:t>New </a:t>
            </a:r>
            <a:r>
              <a:rPr lang="nb-NO" sz="2600" dirty="0" err="1"/>
              <a:t>core</a:t>
            </a:r>
            <a:r>
              <a:rPr lang="nb-NO" sz="2600" dirty="0"/>
              <a:t> design from </a:t>
            </a:r>
            <a:r>
              <a:rPr lang="nb-NO" sz="2600" dirty="0" err="1"/>
              <a:t>scratch</a:t>
            </a:r>
            <a:r>
              <a:rPr lang="nb-NO" sz="2600" dirty="0"/>
              <a:t>. Not </a:t>
            </a:r>
            <a:r>
              <a:rPr lang="nb-NO" sz="2600" dirty="0" err="1"/>
              <a:t>based</a:t>
            </a:r>
            <a:r>
              <a:rPr lang="nb-NO" sz="2600" dirty="0"/>
              <a:t> </a:t>
            </a:r>
            <a:r>
              <a:rPr lang="nb-NO" sz="2600" dirty="0" err="1"/>
              <a:t>on</a:t>
            </a:r>
            <a:r>
              <a:rPr lang="nb-NO" sz="2600" dirty="0"/>
              <a:t> DOS</a:t>
            </a:r>
          </a:p>
          <a:p>
            <a:r>
              <a:rPr lang="nb-NO" sz="2600" dirty="0"/>
              <a:t>Modular, 32 bit system for </a:t>
            </a:r>
            <a:r>
              <a:rPr lang="nb-NO" sz="2600" dirty="0" err="1"/>
              <a:t>many</a:t>
            </a:r>
            <a:r>
              <a:rPr lang="nb-NO" sz="2600" dirty="0"/>
              <a:t> </a:t>
            </a:r>
            <a:r>
              <a:rPr lang="nb-NO" sz="2600" dirty="0" err="1"/>
              <a:t>simultaneous</a:t>
            </a:r>
            <a:r>
              <a:rPr lang="nb-NO" sz="2600" dirty="0"/>
              <a:t> </a:t>
            </a:r>
            <a:r>
              <a:rPr lang="nb-NO" sz="2600" dirty="0" err="1"/>
              <a:t>environments</a:t>
            </a:r>
            <a:endParaRPr lang="nb-NO" sz="2600" dirty="0"/>
          </a:p>
          <a:p>
            <a:r>
              <a:rPr lang="nb-NO" sz="2600" dirty="0"/>
              <a:t>Robust </a:t>
            </a:r>
            <a:r>
              <a:rPr lang="nb-NO" sz="2600" dirty="0" err="1"/>
              <a:t>mechanisms</a:t>
            </a:r>
            <a:r>
              <a:rPr lang="nb-NO" sz="2600" dirty="0"/>
              <a:t> for </a:t>
            </a:r>
            <a:r>
              <a:rPr lang="nb-NO" sz="2600" dirty="0" err="1"/>
              <a:t>critical</a:t>
            </a:r>
            <a:r>
              <a:rPr lang="nb-NO" sz="2600" dirty="0"/>
              <a:t> </a:t>
            </a:r>
            <a:r>
              <a:rPr lang="nb-NO" sz="2600" dirty="0" err="1"/>
              <a:t>processes</a:t>
            </a:r>
            <a:endParaRPr lang="nb-NO" sz="2600" dirty="0"/>
          </a:p>
          <a:p>
            <a:r>
              <a:rPr lang="nb-NO" sz="2600" dirty="0"/>
              <a:t>Runs all Windows </a:t>
            </a:r>
            <a:r>
              <a:rPr lang="nb-NO" sz="2600" dirty="0" err="1"/>
              <a:t>applications</a:t>
            </a:r>
            <a:r>
              <a:rPr lang="nb-NO" sz="2600" dirty="0"/>
              <a:t> </a:t>
            </a:r>
            <a:r>
              <a:rPr lang="nb-NO" sz="2600" dirty="0" err="1"/>
              <a:t>with</a:t>
            </a:r>
            <a:r>
              <a:rPr lang="nb-NO" sz="2600" dirty="0"/>
              <a:t> </a:t>
            </a:r>
            <a:r>
              <a:rPr lang="nb-NO" sz="2600" dirty="0" err="1"/>
              <a:t>the</a:t>
            </a:r>
            <a:r>
              <a:rPr lang="nb-NO" sz="2600" dirty="0"/>
              <a:t> same </a:t>
            </a:r>
            <a:r>
              <a:rPr lang="nb-NO" sz="2600" dirty="0" err="1"/>
              <a:t>interface</a:t>
            </a:r>
            <a:endParaRPr lang="nb-NO" sz="2600" dirty="0"/>
          </a:p>
          <a:p>
            <a:r>
              <a:rPr lang="nb-NO" sz="2600" dirty="0"/>
              <a:t>In Windows XP, Windows 98 and Windows 2000 met</a:t>
            </a:r>
          </a:p>
          <a:p>
            <a:r>
              <a:rPr lang="nb-NO" sz="2600" dirty="0"/>
              <a:t>Vista </a:t>
            </a:r>
            <a:r>
              <a:rPr lang="nb-NO" sz="2600" dirty="0" err="1"/>
              <a:t>adds</a:t>
            </a:r>
            <a:r>
              <a:rPr lang="nb-NO" sz="2600" dirty="0"/>
              <a:t> </a:t>
            </a:r>
            <a:r>
              <a:rPr lang="nb-NO" sz="2600" dirty="0" err="1"/>
              <a:t>new</a:t>
            </a:r>
            <a:r>
              <a:rPr lang="nb-NO" sz="2600" dirty="0"/>
              <a:t> </a:t>
            </a:r>
            <a:r>
              <a:rPr lang="nb-NO" sz="2600" dirty="0" err="1"/>
              <a:t>security</a:t>
            </a:r>
            <a:r>
              <a:rPr lang="nb-NO" sz="2600" dirty="0"/>
              <a:t> </a:t>
            </a:r>
            <a:r>
              <a:rPr lang="nb-NO" sz="2600" dirty="0" err="1"/>
              <a:t>model</a:t>
            </a:r>
            <a:r>
              <a:rPr lang="nb-NO" sz="2600" dirty="0"/>
              <a:t> and </a:t>
            </a:r>
            <a:r>
              <a:rPr lang="nb-NO" sz="2600" dirty="0" err="1"/>
              <a:t>interface</a:t>
            </a:r>
            <a:endParaRPr lang="nb-NO" sz="2600" dirty="0"/>
          </a:p>
          <a:p>
            <a:r>
              <a:rPr lang="nb-NO" sz="2600" dirty="0"/>
              <a:t>Windows 7 and Server 2008 </a:t>
            </a:r>
            <a:r>
              <a:rPr lang="nb-NO" sz="2600" dirty="0" err="1"/>
              <a:t>are</a:t>
            </a:r>
            <a:r>
              <a:rPr lang="nb-NO" sz="2600" dirty="0"/>
              <a:t> still </a:t>
            </a:r>
            <a:r>
              <a:rPr lang="nb-NO" sz="2600" dirty="0" err="1"/>
              <a:t>the</a:t>
            </a:r>
            <a:r>
              <a:rPr lang="nb-NO" sz="2600" dirty="0"/>
              <a:t> same </a:t>
            </a:r>
            <a:r>
              <a:rPr lang="nb-NO" sz="2600" dirty="0" err="1"/>
              <a:t>kernel</a:t>
            </a:r>
            <a:r>
              <a:rPr lang="nb-NO" sz="2600" dirty="0"/>
              <a:t> (NT)</a:t>
            </a:r>
          </a:p>
          <a:p>
            <a:r>
              <a:rPr lang="nb-NO" sz="2600" dirty="0"/>
              <a:t>Windows 8 and 10 </a:t>
            </a:r>
            <a:r>
              <a:rPr lang="nb-NO" sz="2600" dirty="0" err="1"/>
              <a:t>are</a:t>
            </a:r>
            <a:r>
              <a:rPr lang="nb-NO" sz="2600" dirty="0"/>
              <a:t> </a:t>
            </a:r>
            <a:r>
              <a:rPr lang="nb-NO" sz="2600" dirty="0" err="1"/>
              <a:t>the</a:t>
            </a:r>
            <a:r>
              <a:rPr lang="nb-NO" sz="2600" dirty="0"/>
              <a:t> </a:t>
            </a:r>
            <a:r>
              <a:rPr lang="nb-NO" sz="2600" dirty="0" err="1"/>
              <a:t>next</a:t>
            </a:r>
            <a:r>
              <a:rPr lang="nb-NO" sz="2600" dirty="0"/>
              <a:t> </a:t>
            </a:r>
            <a:r>
              <a:rPr lang="nb-NO" sz="2600" dirty="0" err="1"/>
              <a:t>step</a:t>
            </a:r>
            <a:r>
              <a:rPr lang="nb-NO" sz="2600" dirty="0"/>
              <a:t>, </a:t>
            </a:r>
            <a:r>
              <a:rPr lang="nb-NO" sz="2600" dirty="0" err="1"/>
              <a:t>but</a:t>
            </a:r>
            <a:r>
              <a:rPr lang="nb-NO" sz="2600" dirty="0"/>
              <a:t> </a:t>
            </a:r>
            <a:r>
              <a:rPr lang="nb-NO" sz="2600" dirty="0" err="1"/>
              <a:t>involve</a:t>
            </a:r>
            <a:r>
              <a:rPr lang="nb-NO" sz="2600" dirty="0"/>
              <a:t> </a:t>
            </a:r>
            <a:r>
              <a:rPr lang="nb-NO" sz="2600" dirty="0" err="1"/>
              <a:t>no</a:t>
            </a:r>
            <a:r>
              <a:rPr lang="nb-NO" sz="2600" dirty="0"/>
              <a:t> / </a:t>
            </a:r>
            <a:r>
              <a:rPr lang="nb-NO" sz="2600" dirty="0" err="1"/>
              <a:t>small</a:t>
            </a:r>
            <a:r>
              <a:rPr lang="nb-NO" sz="2600" dirty="0"/>
              <a:t> </a:t>
            </a:r>
            <a:r>
              <a:rPr lang="nb-NO" sz="2600" dirty="0" err="1"/>
              <a:t>changes</a:t>
            </a:r>
            <a:r>
              <a:rPr lang="nb-NO" sz="2600" dirty="0"/>
              <a:t> in </a:t>
            </a:r>
            <a:r>
              <a:rPr lang="nb-NO" sz="2600" dirty="0" err="1"/>
              <a:t>the</a:t>
            </a:r>
            <a:r>
              <a:rPr lang="nb-NO" sz="2600" dirty="0"/>
              <a:t> </a:t>
            </a:r>
            <a:r>
              <a:rPr lang="nb-NO" sz="2600" dirty="0" err="1"/>
              <a:t>kernel</a:t>
            </a:r>
            <a:r>
              <a:rPr lang="nb-NO" sz="2600" dirty="0"/>
              <a:t> (Windows Vista is </a:t>
            </a:r>
            <a:r>
              <a:rPr lang="nb-NO" sz="2600" dirty="0" err="1"/>
              <a:t>internally</a:t>
            </a:r>
            <a:r>
              <a:rPr lang="nb-NO" sz="2600" dirty="0"/>
              <a:t> «Windows 6.0», Windows 10 is </a:t>
            </a:r>
            <a:r>
              <a:rPr lang="nb-NO" sz="2600" dirty="0" err="1"/>
              <a:t>internally</a:t>
            </a:r>
            <a:r>
              <a:rPr lang="nb-NO" sz="2600" dirty="0"/>
              <a:t> «Windows 6.3»…)</a:t>
            </a:r>
            <a:endParaRPr lang="en-US" sz="2600" dirty="0"/>
          </a:p>
        </p:txBody>
      </p:sp>
      <p:pic>
        <p:nvPicPr>
          <p:cNvPr id="16391" name="Picture 4">
            <a:hlinkClick r:id="rId9"/>
          </p:cNvPr>
          <p:cNvPicPr>
            <a:picLocks noChangeAspect="1" noChangeArrowheads="1"/>
          </p:cNvPicPr>
          <p:nvPr>
            <p:custDataLst>
              <p:tags r:id="rId4"/>
            </p:custDataLst>
          </p:nvPr>
        </p:nvPicPr>
        <p:blipFill>
          <a:blip r:embed="rId10" cstate="print"/>
          <a:srcRect/>
          <a:stretch>
            <a:fillRect/>
          </a:stretch>
        </p:blipFill>
        <p:spPr bwMode="auto">
          <a:xfrm>
            <a:off x="9127634" y="51601"/>
            <a:ext cx="2882900" cy="706437"/>
          </a:xfrm>
          <a:prstGeom prst="rect">
            <a:avLst/>
          </a:prstGeom>
          <a:noFill/>
          <a:ln w="9525">
            <a:noFill/>
            <a:miter lim="800000"/>
            <a:headEnd/>
            <a:tailEnd/>
          </a:ln>
        </p:spPr>
      </p:pic>
      <p:sp>
        <p:nvSpPr>
          <p:cNvPr id="6" name="Slide Number Placeholder 4">
            <a:extLst>
              <a:ext uri="{FF2B5EF4-FFF2-40B4-BE49-F238E27FC236}">
                <a16:creationId xmlns:a16="http://schemas.microsoft.com/office/drawing/2014/main" id="{CA2D9150-163C-4BD1-889B-9433829A0BB3}"/>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81</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38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custDataLst>
              <p:tags r:id="rId2"/>
            </p:custDataLst>
          </p:nvPr>
        </p:nvSpPr>
        <p:spPr/>
        <p:txBody>
          <a:bodyPr>
            <a:normAutofit/>
          </a:bodyPr>
          <a:lstStyle/>
          <a:p>
            <a:r>
              <a:rPr lang="nb-NO"/>
              <a:t>Windows</a:t>
            </a:r>
            <a:endParaRPr lang="en-US"/>
          </a:p>
        </p:txBody>
      </p:sp>
      <p:sp>
        <p:nvSpPr>
          <p:cNvPr id="17414" name="Rectangle 3"/>
          <p:cNvSpPr>
            <a:spLocks noGrp="1" noChangeArrowheads="1"/>
          </p:cNvSpPr>
          <p:nvPr>
            <p:ph idx="1"/>
            <p:custDataLst>
              <p:tags r:id="rId3"/>
            </p:custDataLst>
          </p:nvPr>
        </p:nvSpPr>
        <p:spPr>
          <a:xfrm>
            <a:off x="787029" y="1353498"/>
            <a:ext cx="9194800" cy="1295400"/>
          </a:xfrm>
        </p:spPr>
        <p:txBody>
          <a:bodyPr/>
          <a:lstStyle/>
          <a:p>
            <a:r>
              <a:rPr lang="nb-NO" dirty="0"/>
              <a:t>System </a:t>
            </a:r>
            <a:r>
              <a:rPr lang="nb-NO" dirty="0" err="1"/>
              <a:t>structure</a:t>
            </a:r>
            <a:endParaRPr lang="en-US" dirty="0"/>
          </a:p>
        </p:txBody>
      </p:sp>
      <p:pic>
        <p:nvPicPr>
          <p:cNvPr id="17415" name="Picture 4"/>
          <p:cNvPicPr>
            <a:picLocks noChangeAspect="1" noChangeArrowheads="1"/>
          </p:cNvPicPr>
          <p:nvPr>
            <p:custDataLst>
              <p:tags r:id="rId4"/>
            </p:custDataLst>
          </p:nvPr>
        </p:nvPicPr>
        <p:blipFill>
          <a:blip r:embed="rId8" cstate="print"/>
          <a:srcRect/>
          <a:stretch>
            <a:fillRect/>
          </a:stretch>
        </p:blipFill>
        <p:spPr bwMode="auto">
          <a:xfrm>
            <a:off x="3432175" y="1484313"/>
            <a:ext cx="7488238" cy="4724400"/>
          </a:xfrm>
          <a:prstGeom prst="rect">
            <a:avLst/>
          </a:prstGeom>
          <a:noFill/>
          <a:ln w="9525">
            <a:noFill/>
            <a:miter lim="800000"/>
            <a:headEnd/>
            <a:tailEnd/>
          </a:ln>
        </p:spPr>
      </p:pic>
      <p:sp>
        <p:nvSpPr>
          <p:cNvPr id="6" name="Slide Number Placeholder 4">
            <a:extLst>
              <a:ext uri="{FF2B5EF4-FFF2-40B4-BE49-F238E27FC236}">
                <a16:creationId xmlns:a16="http://schemas.microsoft.com/office/drawing/2014/main" id="{27EE96CC-57D0-4BDD-90E3-2841E90C476E}"/>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82</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custDataLst>
              <p:tags r:id="rId2"/>
            </p:custDataLst>
          </p:nvPr>
        </p:nvSpPr>
        <p:spPr/>
        <p:txBody>
          <a:bodyPr>
            <a:normAutofit/>
          </a:bodyPr>
          <a:lstStyle/>
          <a:p>
            <a:r>
              <a:rPr lang="nb-NO"/>
              <a:t>Windows</a:t>
            </a:r>
            <a:endParaRPr lang="en-US"/>
          </a:p>
        </p:txBody>
      </p:sp>
      <p:sp>
        <p:nvSpPr>
          <p:cNvPr id="18438" name="Rectangle 3"/>
          <p:cNvSpPr>
            <a:spLocks noGrp="1" noChangeArrowheads="1"/>
          </p:cNvSpPr>
          <p:nvPr>
            <p:ph idx="1"/>
            <p:custDataLst>
              <p:tags r:id="rId3"/>
            </p:custDataLst>
          </p:nvPr>
        </p:nvSpPr>
        <p:spPr/>
        <p:txBody>
          <a:bodyPr/>
          <a:lstStyle/>
          <a:p>
            <a:r>
              <a:rPr lang="nb-NO" dirty="0" err="1"/>
              <a:t>Registry</a:t>
            </a:r>
            <a:endParaRPr lang="nb-NO" dirty="0"/>
          </a:p>
          <a:p>
            <a:pPr lvl="1"/>
            <a:r>
              <a:rPr lang="nb-NO" dirty="0" err="1"/>
              <a:t>Centralized</a:t>
            </a:r>
            <a:r>
              <a:rPr lang="nb-NO" dirty="0"/>
              <a:t> database for system </a:t>
            </a:r>
            <a:r>
              <a:rPr lang="nb-NO" dirty="0" err="1"/>
              <a:t>configuration</a:t>
            </a:r>
            <a:r>
              <a:rPr lang="nb-NO" dirty="0"/>
              <a:t> </a:t>
            </a:r>
            <a:r>
              <a:rPr lang="nb-NO" dirty="0" err="1"/>
              <a:t>information</a:t>
            </a:r>
            <a:endParaRPr lang="nb-NO" dirty="0"/>
          </a:p>
          <a:p>
            <a:pPr lvl="1"/>
            <a:r>
              <a:rPr lang="nb-NO" dirty="0" err="1"/>
              <a:t>Continuation</a:t>
            </a:r>
            <a:r>
              <a:rPr lang="nb-NO" dirty="0"/>
              <a:t> </a:t>
            </a:r>
            <a:r>
              <a:rPr lang="nb-NO" dirty="0" err="1"/>
              <a:t>of</a:t>
            </a:r>
            <a:r>
              <a:rPr lang="nb-NO" dirty="0"/>
              <a:t> DOS and Windows INI files</a:t>
            </a:r>
          </a:p>
          <a:p>
            <a:pPr lvl="1"/>
            <a:r>
              <a:rPr lang="nb-NO" dirty="0"/>
              <a:t>Used by </a:t>
            </a:r>
            <a:r>
              <a:rPr lang="nb-NO" dirty="0" err="1"/>
              <a:t>various</a:t>
            </a:r>
            <a:r>
              <a:rPr lang="nb-NO" dirty="0"/>
              <a:t> </a:t>
            </a:r>
            <a:r>
              <a:rPr lang="nb-NO" dirty="0" err="1"/>
              <a:t>Win</a:t>
            </a:r>
            <a:r>
              <a:rPr lang="nb-NO" dirty="0"/>
              <a:t> </a:t>
            </a:r>
            <a:r>
              <a:rPr lang="nb-NO" dirty="0" err="1"/>
              <a:t>devices</a:t>
            </a:r>
            <a:endParaRPr lang="nb-NO" dirty="0"/>
          </a:p>
          <a:p>
            <a:pPr lvl="1"/>
            <a:r>
              <a:rPr lang="nb-NO" dirty="0" err="1"/>
              <a:t>Recognizer</a:t>
            </a:r>
            <a:r>
              <a:rPr lang="nb-NO" dirty="0"/>
              <a:t>: </a:t>
            </a:r>
            <a:r>
              <a:rPr lang="nb-NO" dirty="0" err="1"/>
              <a:t>Recognizes</a:t>
            </a:r>
            <a:r>
              <a:rPr lang="nb-NO" dirty="0"/>
              <a:t> hardware at </a:t>
            </a:r>
            <a:r>
              <a:rPr lang="nb-NO" dirty="0" err="1"/>
              <a:t>startup</a:t>
            </a:r>
            <a:endParaRPr lang="nb-NO" dirty="0"/>
          </a:p>
          <a:p>
            <a:pPr lvl="1"/>
            <a:r>
              <a:rPr lang="nb-NO" dirty="0"/>
              <a:t>Setup: System </a:t>
            </a:r>
            <a:r>
              <a:rPr lang="nb-NO" dirty="0" err="1"/>
              <a:t>configuration</a:t>
            </a:r>
            <a:r>
              <a:rPr lang="nb-NO" dirty="0"/>
              <a:t> </a:t>
            </a:r>
            <a:r>
              <a:rPr lang="nb-NO" dirty="0" err="1"/>
              <a:t>tool</a:t>
            </a:r>
            <a:endParaRPr lang="nb-NO" dirty="0"/>
          </a:p>
          <a:p>
            <a:pPr lvl="1"/>
            <a:r>
              <a:rPr lang="nb-NO" dirty="0" err="1"/>
              <a:t>Kernel</a:t>
            </a:r>
            <a:r>
              <a:rPr lang="nb-NO" dirty="0"/>
              <a:t>: CPU </a:t>
            </a:r>
            <a:r>
              <a:rPr lang="nb-NO" dirty="0" err="1"/>
              <a:t>configuration</a:t>
            </a:r>
            <a:r>
              <a:rPr lang="nb-NO" dirty="0"/>
              <a:t> and system </a:t>
            </a:r>
            <a:r>
              <a:rPr lang="nb-NO" dirty="0" err="1"/>
              <a:t>load</a:t>
            </a:r>
            <a:r>
              <a:rPr lang="nb-NO" dirty="0"/>
              <a:t> </a:t>
            </a:r>
            <a:r>
              <a:rPr lang="nb-NO" dirty="0" err="1"/>
              <a:t>balancing</a:t>
            </a:r>
            <a:endParaRPr lang="nb-NO" dirty="0"/>
          </a:p>
          <a:p>
            <a:pPr lvl="1"/>
            <a:r>
              <a:rPr lang="nb-NO" dirty="0"/>
              <a:t>Drivers: Hardware </a:t>
            </a:r>
            <a:r>
              <a:rPr lang="nb-NO" dirty="0" err="1"/>
              <a:t>initialization</a:t>
            </a:r>
            <a:r>
              <a:rPr lang="nb-NO" dirty="0"/>
              <a:t> </a:t>
            </a:r>
            <a:r>
              <a:rPr lang="nb-NO" dirty="0" err="1"/>
              <a:t>information</a:t>
            </a:r>
            <a:endParaRPr lang="en-US" dirty="0"/>
          </a:p>
        </p:txBody>
      </p:sp>
      <p:sp>
        <p:nvSpPr>
          <p:cNvPr id="5" name="Slide Number Placeholder 4">
            <a:extLst>
              <a:ext uri="{FF2B5EF4-FFF2-40B4-BE49-F238E27FC236}">
                <a16:creationId xmlns:a16="http://schemas.microsoft.com/office/drawing/2014/main" id="{B4A39AA6-14EF-4510-89AF-6FF727360C34}"/>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83</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custDataLst>
              <p:tags r:id="rId2"/>
            </p:custDataLst>
          </p:nvPr>
        </p:nvSpPr>
        <p:spPr/>
        <p:txBody>
          <a:bodyPr>
            <a:normAutofit/>
          </a:bodyPr>
          <a:lstStyle/>
          <a:p>
            <a:r>
              <a:rPr lang="nb-NO"/>
              <a:t>Windows</a:t>
            </a:r>
            <a:endParaRPr lang="en-US"/>
          </a:p>
        </p:txBody>
      </p:sp>
      <p:sp>
        <p:nvSpPr>
          <p:cNvPr id="19462" name="Rectangle 3"/>
          <p:cNvSpPr>
            <a:spLocks noGrp="1" noChangeArrowheads="1"/>
          </p:cNvSpPr>
          <p:nvPr>
            <p:ph idx="1"/>
            <p:custDataLst>
              <p:tags r:id="rId3"/>
            </p:custDataLst>
          </p:nvPr>
        </p:nvSpPr>
        <p:spPr>
          <a:xfrm>
            <a:off x="1558927" y="1393825"/>
            <a:ext cx="8686800" cy="2819400"/>
          </a:xfrm>
        </p:spPr>
        <p:txBody>
          <a:bodyPr>
            <a:normAutofit lnSpcReduction="10000"/>
          </a:bodyPr>
          <a:lstStyle/>
          <a:p>
            <a:pPr>
              <a:lnSpc>
                <a:spcPct val="90000"/>
              </a:lnSpc>
            </a:pPr>
            <a:r>
              <a:rPr lang="nb-NO" dirty="0" err="1"/>
              <a:t>Registry</a:t>
            </a:r>
            <a:endParaRPr lang="nb-NO" dirty="0"/>
          </a:p>
          <a:p>
            <a:pPr lvl="1"/>
            <a:r>
              <a:rPr lang="nb-NO" sz="1600" dirty="0" err="1"/>
              <a:t>Hierarchical</a:t>
            </a:r>
            <a:r>
              <a:rPr lang="nb-NO" sz="1600" dirty="0"/>
              <a:t> </a:t>
            </a:r>
            <a:r>
              <a:rPr lang="nb-NO" sz="1600" dirty="0" err="1"/>
              <a:t>structure</a:t>
            </a:r>
            <a:endParaRPr lang="nb-NO" sz="1600" dirty="0"/>
          </a:p>
          <a:p>
            <a:pPr lvl="2">
              <a:lnSpc>
                <a:spcPct val="90000"/>
              </a:lnSpc>
            </a:pPr>
            <a:r>
              <a:rPr lang="nb-NO" sz="1600" dirty="0"/>
              <a:t>HKEY_ LOCAL_MACHINE</a:t>
            </a:r>
          </a:p>
          <a:p>
            <a:pPr lvl="2">
              <a:lnSpc>
                <a:spcPct val="90000"/>
              </a:lnSpc>
            </a:pPr>
            <a:r>
              <a:rPr lang="nb-NO" sz="1600" dirty="0"/>
              <a:t>HKEY_ CLASSES_ROOT</a:t>
            </a:r>
          </a:p>
          <a:p>
            <a:pPr lvl="2">
              <a:lnSpc>
                <a:spcPct val="90000"/>
              </a:lnSpc>
            </a:pPr>
            <a:r>
              <a:rPr lang="nb-NO" sz="1600" dirty="0"/>
              <a:t>HKEY_ CURRENT_USER</a:t>
            </a:r>
          </a:p>
          <a:p>
            <a:pPr lvl="2">
              <a:lnSpc>
                <a:spcPct val="90000"/>
              </a:lnSpc>
            </a:pPr>
            <a:r>
              <a:rPr lang="nb-NO" sz="1600" dirty="0"/>
              <a:t>HKEY_ USERS</a:t>
            </a:r>
          </a:p>
          <a:p>
            <a:pPr lvl="2">
              <a:lnSpc>
                <a:spcPct val="90000"/>
              </a:lnSpc>
            </a:pPr>
            <a:r>
              <a:rPr lang="nb-NO" sz="1600" dirty="0"/>
              <a:t>HKEY_ CURRENT_CONFIG</a:t>
            </a:r>
          </a:p>
          <a:p>
            <a:pPr lvl="2">
              <a:lnSpc>
                <a:spcPct val="90000"/>
              </a:lnSpc>
            </a:pPr>
            <a:r>
              <a:rPr lang="nb-NO" sz="1600" dirty="0"/>
              <a:t>HKEY_DYN_DATA</a:t>
            </a:r>
          </a:p>
          <a:p>
            <a:pPr lvl="1"/>
            <a:r>
              <a:rPr lang="nb-NO" sz="1600" dirty="0"/>
              <a:t>Updates </a:t>
            </a:r>
            <a:r>
              <a:rPr lang="nb-NO" sz="1600" dirty="0" err="1"/>
              <a:t>are</a:t>
            </a:r>
            <a:r>
              <a:rPr lang="nb-NO" sz="1600" dirty="0"/>
              <a:t> not </a:t>
            </a:r>
            <a:r>
              <a:rPr lang="nb-NO" sz="1600" dirty="0" err="1"/>
              <a:t>validated</a:t>
            </a:r>
            <a:r>
              <a:rPr lang="nb-NO" sz="1600" dirty="0"/>
              <a:t> </a:t>
            </a:r>
            <a:r>
              <a:rPr lang="nb-NO" sz="1600" dirty="0" err="1"/>
              <a:t>against</a:t>
            </a:r>
            <a:r>
              <a:rPr lang="nb-NO" sz="1600" dirty="0"/>
              <a:t> </a:t>
            </a:r>
            <a:r>
              <a:rPr lang="nb-NO" sz="1600" dirty="0" err="1"/>
              <a:t>other</a:t>
            </a:r>
            <a:r>
              <a:rPr lang="nb-NO" sz="1600" dirty="0"/>
              <a:t> parts </a:t>
            </a:r>
            <a:r>
              <a:rPr lang="nb-NO" sz="1600" dirty="0" err="1"/>
              <a:t>of</a:t>
            </a:r>
            <a:r>
              <a:rPr lang="nb-NO" sz="1600" dirty="0"/>
              <a:t> </a:t>
            </a:r>
            <a:r>
              <a:rPr lang="nb-NO" sz="1600" dirty="0" err="1"/>
              <a:t>the</a:t>
            </a:r>
            <a:r>
              <a:rPr lang="nb-NO" sz="1600" dirty="0"/>
              <a:t> </a:t>
            </a:r>
            <a:r>
              <a:rPr lang="nb-NO" sz="1600" dirty="0" err="1"/>
              <a:t>registry</a:t>
            </a:r>
            <a:endParaRPr lang="nb-NO" sz="1600" dirty="0"/>
          </a:p>
          <a:p>
            <a:pPr lvl="1"/>
            <a:r>
              <a:rPr lang="nb-NO" sz="1600" dirty="0" err="1"/>
              <a:t>Backup</a:t>
            </a:r>
            <a:r>
              <a:rPr lang="nb-NO" sz="1600" dirty="0"/>
              <a:t> and </a:t>
            </a:r>
            <a:r>
              <a:rPr lang="nb-NO" sz="1600" dirty="0" err="1"/>
              <a:t>restore</a:t>
            </a:r>
            <a:r>
              <a:rPr lang="nb-NO" sz="1600" dirty="0"/>
              <a:t> </a:t>
            </a:r>
            <a:r>
              <a:rPr lang="nb-NO" sz="1600" dirty="0" err="1"/>
              <a:t>are</a:t>
            </a:r>
            <a:r>
              <a:rPr lang="nb-NO" sz="1600" dirty="0"/>
              <a:t> sensitive</a:t>
            </a:r>
            <a:endParaRPr lang="en-US" sz="1600" dirty="0"/>
          </a:p>
        </p:txBody>
      </p:sp>
      <p:pic>
        <p:nvPicPr>
          <p:cNvPr id="19463" name="Picture 4"/>
          <p:cNvPicPr>
            <a:picLocks noChangeAspect="1" noChangeArrowheads="1"/>
          </p:cNvPicPr>
          <p:nvPr>
            <p:custDataLst>
              <p:tags r:id="rId4"/>
            </p:custDataLst>
          </p:nvPr>
        </p:nvPicPr>
        <p:blipFill>
          <a:blip r:embed="rId8" cstate="print"/>
          <a:srcRect/>
          <a:stretch>
            <a:fillRect/>
          </a:stretch>
        </p:blipFill>
        <p:spPr bwMode="auto">
          <a:xfrm>
            <a:off x="1981203" y="4221170"/>
            <a:ext cx="9067800" cy="1779587"/>
          </a:xfrm>
          <a:prstGeom prst="rect">
            <a:avLst/>
          </a:prstGeom>
          <a:noFill/>
          <a:ln w="9525">
            <a:noFill/>
            <a:miter lim="800000"/>
            <a:headEnd/>
            <a:tailEnd/>
          </a:ln>
        </p:spPr>
      </p:pic>
      <p:sp>
        <p:nvSpPr>
          <p:cNvPr id="6" name="Slide Number Placeholder 4">
            <a:extLst>
              <a:ext uri="{FF2B5EF4-FFF2-40B4-BE49-F238E27FC236}">
                <a16:creationId xmlns:a16="http://schemas.microsoft.com/office/drawing/2014/main" id="{C8B739DA-A8C7-4847-9776-20C042888B43}"/>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84</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custDataLst>
              <p:tags r:id="rId2"/>
            </p:custDataLst>
          </p:nvPr>
        </p:nvSpPr>
        <p:spPr/>
        <p:txBody>
          <a:bodyPr>
            <a:normAutofit/>
          </a:bodyPr>
          <a:lstStyle/>
          <a:p>
            <a:r>
              <a:rPr lang="nb-NO"/>
              <a:t>Windows</a:t>
            </a:r>
            <a:endParaRPr lang="en-US"/>
          </a:p>
        </p:txBody>
      </p:sp>
      <p:sp>
        <p:nvSpPr>
          <p:cNvPr id="20486" name="Rectangle 3"/>
          <p:cNvSpPr>
            <a:spLocks noGrp="1" noChangeArrowheads="1"/>
          </p:cNvSpPr>
          <p:nvPr>
            <p:ph idx="1"/>
            <p:custDataLst>
              <p:tags r:id="rId3"/>
            </p:custDataLst>
          </p:nvPr>
        </p:nvSpPr>
        <p:spPr/>
        <p:txBody>
          <a:bodyPr>
            <a:normAutofit/>
          </a:bodyPr>
          <a:lstStyle/>
          <a:p>
            <a:pPr>
              <a:lnSpc>
                <a:spcPct val="90000"/>
              </a:lnSpc>
            </a:pPr>
            <a:r>
              <a:rPr lang="nb-NO" dirty="0"/>
              <a:t>NT File System (</a:t>
            </a:r>
            <a:r>
              <a:rPr lang="nb-NO" dirty="0">
                <a:solidFill>
                  <a:srgbClr val="FF0000"/>
                </a:solidFill>
              </a:rPr>
              <a:t>NTFS</a:t>
            </a:r>
            <a:r>
              <a:rPr lang="nb-NO" dirty="0"/>
              <a:t>)</a:t>
            </a:r>
          </a:p>
          <a:p>
            <a:pPr lvl="1"/>
            <a:r>
              <a:rPr lang="nb-NO" dirty="0"/>
              <a:t>Great </a:t>
            </a:r>
            <a:r>
              <a:rPr lang="nb-NO" dirty="0" err="1"/>
              <a:t>improvement</a:t>
            </a:r>
            <a:r>
              <a:rPr lang="nb-NO" dirty="0"/>
              <a:t> over DOS 'FAT</a:t>
            </a:r>
          </a:p>
          <a:p>
            <a:pPr lvl="1"/>
            <a:r>
              <a:rPr lang="nb-NO" dirty="0"/>
              <a:t>Better </a:t>
            </a:r>
            <a:r>
              <a:rPr lang="nb-NO" dirty="0" err="1"/>
              <a:t>features</a:t>
            </a:r>
            <a:r>
              <a:rPr lang="nb-NO" dirty="0"/>
              <a:t> and </a:t>
            </a:r>
            <a:r>
              <a:rPr lang="nb-NO" dirty="0" err="1"/>
              <a:t>performance</a:t>
            </a:r>
            <a:endParaRPr lang="nb-NO" dirty="0"/>
          </a:p>
          <a:p>
            <a:pPr lvl="1"/>
            <a:r>
              <a:rPr lang="nb-NO" dirty="0"/>
              <a:t>Data </a:t>
            </a:r>
            <a:r>
              <a:rPr lang="nb-NO" dirty="0" err="1"/>
              <a:t>recovery</a:t>
            </a:r>
            <a:r>
              <a:rPr lang="nb-NO" dirty="0"/>
              <a:t>, </a:t>
            </a:r>
            <a:r>
              <a:rPr lang="nb-NO" dirty="0" err="1"/>
              <a:t>security</a:t>
            </a:r>
            <a:r>
              <a:rPr lang="nb-NO" dirty="0"/>
              <a:t>, </a:t>
            </a:r>
            <a:r>
              <a:rPr lang="nb-NO" dirty="0" err="1"/>
              <a:t>large</a:t>
            </a:r>
            <a:r>
              <a:rPr lang="nb-NO" dirty="0"/>
              <a:t> files, </a:t>
            </a:r>
            <a:r>
              <a:rPr lang="nb-NO" dirty="0" err="1"/>
              <a:t>compression</a:t>
            </a:r>
            <a:endParaRPr lang="nb-NO" dirty="0"/>
          </a:p>
          <a:p>
            <a:pPr lvl="1"/>
            <a:r>
              <a:rPr lang="nb-NO" dirty="0"/>
              <a:t>Metadata </a:t>
            </a:r>
            <a:r>
              <a:rPr lang="nb-NO" dirty="0" err="1"/>
              <a:t>stored</a:t>
            </a:r>
            <a:r>
              <a:rPr lang="nb-NO" dirty="0"/>
              <a:t> in Master File </a:t>
            </a:r>
            <a:r>
              <a:rPr lang="nb-NO" dirty="0" err="1"/>
              <a:t>Table</a:t>
            </a:r>
            <a:r>
              <a:rPr lang="nb-NO" dirty="0"/>
              <a:t> (MFT)</a:t>
            </a:r>
          </a:p>
          <a:p>
            <a:pPr lvl="1"/>
            <a:r>
              <a:rPr lang="nb-NO" dirty="0"/>
              <a:t>Data </a:t>
            </a:r>
            <a:r>
              <a:rPr lang="nb-NO" dirty="0" err="1"/>
              <a:t>about</a:t>
            </a:r>
            <a:r>
              <a:rPr lang="nb-NO" dirty="0"/>
              <a:t> data: How, </a:t>
            </a:r>
            <a:r>
              <a:rPr lang="nb-NO" dirty="0" err="1"/>
              <a:t>when</a:t>
            </a:r>
            <a:r>
              <a:rPr lang="nb-NO" dirty="0"/>
              <a:t>, by </a:t>
            </a:r>
            <a:r>
              <a:rPr lang="nb-NO" dirty="0" err="1"/>
              <a:t>whom</a:t>
            </a:r>
            <a:r>
              <a:rPr lang="nb-NO" dirty="0"/>
              <a:t> and </a:t>
            </a:r>
            <a:r>
              <a:rPr lang="nb-NO" dirty="0" err="1"/>
              <a:t>formatting</a:t>
            </a:r>
            <a:endParaRPr lang="nb-NO" dirty="0"/>
          </a:p>
          <a:p>
            <a:pPr lvl="1"/>
            <a:r>
              <a:rPr lang="nb-NO" dirty="0"/>
              <a:t>NTFS is not just byte </a:t>
            </a:r>
            <a:r>
              <a:rPr lang="nb-NO" dirty="0" err="1"/>
              <a:t>streams</a:t>
            </a:r>
            <a:endParaRPr lang="nb-NO" dirty="0"/>
          </a:p>
          <a:p>
            <a:pPr lvl="1"/>
            <a:r>
              <a:rPr lang="nb-NO" dirty="0"/>
              <a:t>MFT </a:t>
            </a:r>
            <a:r>
              <a:rPr lang="nb-NO" dirty="0" err="1"/>
              <a:t>contains</a:t>
            </a:r>
            <a:r>
              <a:rPr lang="nb-NO" dirty="0"/>
              <a:t> </a:t>
            </a:r>
            <a:r>
              <a:rPr lang="nb-NO" dirty="0" err="1"/>
              <a:t>information</a:t>
            </a:r>
            <a:r>
              <a:rPr lang="nb-NO" dirty="0"/>
              <a:t> </a:t>
            </a:r>
            <a:r>
              <a:rPr lang="nb-NO" dirty="0" err="1"/>
              <a:t>about</a:t>
            </a:r>
            <a:r>
              <a:rPr lang="nb-NO" dirty="0"/>
              <a:t> </a:t>
            </a:r>
            <a:r>
              <a:rPr lang="nb-NO" dirty="0" err="1"/>
              <a:t>the</a:t>
            </a:r>
            <a:r>
              <a:rPr lang="nb-NO" dirty="0"/>
              <a:t> data</a:t>
            </a:r>
          </a:p>
          <a:p>
            <a:pPr lvl="1"/>
            <a:r>
              <a:rPr lang="nb-NO" dirty="0"/>
              <a:t>File </a:t>
            </a:r>
            <a:r>
              <a:rPr lang="nb-NO" dirty="0" err="1"/>
              <a:t>references</a:t>
            </a:r>
            <a:r>
              <a:rPr lang="nb-NO" dirty="0"/>
              <a:t> </a:t>
            </a:r>
            <a:r>
              <a:rPr lang="nb-NO" dirty="0" err="1"/>
              <a:t>are</a:t>
            </a:r>
            <a:r>
              <a:rPr lang="nb-NO" dirty="0"/>
              <a:t> more </a:t>
            </a:r>
            <a:r>
              <a:rPr lang="nb-NO" dirty="0" err="1"/>
              <a:t>than</a:t>
            </a:r>
            <a:r>
              <a:rPr lang="nb-NO" dirty="0"/>
              <a:t> just </a:t>
            </a:r>
            <a:r>
              <a:rPr lang="nb-NO" dirty="0" err="1"/>
              <a:t>addresses</a:t>
            </a:r>
            <a:endParaRPr lang="nb-NO" dirty="0"/>
          </a:p>
          <a:p>
            <a:pPr lvl="1"/>
            <a:r>
              <a:rPr lang="nb-NO" dirty="0"/>
              <a:t>48 bit file </a:t>
            </a:r>
            <a:r>
              <a:rPr lang="nb-NO" dirty="0" err="1"/>
              <a:t>number</a:t>
            </a:r>
            <a:r>
              <a:rPr lang="nb-NO" dirty="0"/>
              <a:t> (pointer), 16 bit </a:t>
            </a:r>
            <a:r>
              <a:rPr lang="nb-NO" dirty="0" err="1"/>
              <a:t>sequence</a:t>
            </a:r>
            <a:r>
              <a:rPr lang="nb-NO" dirty="0"/>
              <a:t> </a:t>
            </a:r>
            <a:r>
              <a:rPr lang="nb-NO" dirty="0" err="1"/>
              <a:t>number</a:t>
            </a:r>
            <a:r>
              <a:rPr lang="nb-NO" dirty="0"/>
              <a:t> (</a:t>
            </a:r>
            <a:r>
              <a:rPr lang="nb-NO" dirty="0" err="1"/>
              <a:t>multidisc</a:t>
            </a:r>
            <a:r>
              <a:rPr lang="nb-NO" dirty="0"/>
              <a:t>)</a:t>
            </a:r>
          </a:p>
          <a:p>
            <a:pPr lvl="1"/>
            <a:r>
              <a:rPr lang="nb-NO" dirty="0"/>
              <a:t>Logging </a:t>
            </a:r>
            <a:r>
              <a:rPr lang="nb-NO" dirty="0" err="1"/>
              <a:t>of</a:t>
            </a:r>
            <a:r>
              <a:rPr lang="nb-NO" dirty="0"/>
              <a:t> </a:t>
            </a:r>
            <a:r>
              <a:rPr lang="nb-NO" dirty="0" err="1"/>
              <a:t>transactions</a:t>
            </a:r>
            <a:endParaRPr lang="nb-NO" dirty="0"/>
          </a:p>
          <a:p>
            <a:pPr lvl="1"/>
            <a:r>
              <a:rPr lang="nb-NO" dirty="0"/>
              <a:t>NTFS is not </a:t>
            </a:r>
            <a:r>
              <a:rPr lang="nb-NO" dirty="0" err="1"/>
              <a:t>further</a:t>
            </a:r>
            <a:r>
              <a:rPr lang="nb-NO" dirty="0"/>
              <a:t> </a:t>
            </a:r>
            <a:r>
              <a:rPr lang="nb-NO" dirty="0" err="1"/>
              <a:t>developed</a:t>
            </a:r>
            <a:r>
              <a:rPr lang="nb-NO" dirty="0"/>
              <a:t> and is </a:t>
            </a:r>
            <a:r>
              <a:rPr lang="nb-NO" dirty="0" err="1"/>
              <a:t>waiting</a:t>
            </a:r>
            <a:r>
              <a:rPr lang="nb-NO" dirty="0"/>
              <a:t> for an </a:t>
            </a:r>
            <a:r>
              <a:rPr lang="nb-NO" dirty="0" err="1"/>
              <a:t>heir</a:t>
            </a:r>
            <a:endParaRPr lang="en-US" dirty="0"/>
          </a:p>
        </p:txBody>
      </p:sp>
      <p:sp>
        <p:nvSpPr>
          <p:cNvPr id="5" name="Slide Number Placeholder 4">
            <a:extLst>
              <a:ext uri="{FF2B5EF4-FFF2-40B4-BE49-F238E27FC236}">
                <a16:creationId xmlns:a16="http://schemas.microsoft.com/office/drawing/2014/main" id="{31283108-D3F6-4BC6-9041-649B0990FA30}"/>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85</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6">
                                            <p:txEl>
                                              <p:pRg st="0" end="0"/>
                                            </p:txEl>
                                          </p:spTgt>
                                        </p:tgtEl>
                                        <p:attrNameLst>
                                          <p:attrName>style.visibility</p:attrName>
                                        </p:attrNameLst>
                                      </p:cBhvr>
                                      <p:to>
                                        <p:strVal val="visible"/>
                                      </p:to>
                                    </p:set>
                                    <p:animEffect transition="in" filter="fade">
                                      <p:cBhvr>
                                        <p:cTn id="7" dur="500"/>
                                        <p:tgtEl>
                                          <p:spTgt spid="2048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6">
                                            <p:txEl>
                                              <p:pRg st="1" end="1"/>
                                            </p:txEl>
                                          </p:spTgt>
                                        </p:tgtEl>
                                        <p:attrNameLst>
                                          <p:attrName>style.visibility</p:attrName>
                                        </p:attrNameLst>
                                      </p:cBhvr>
                                      <p:to>
                                        <p:strVal val="visible"/>
                                      </p:to>
                                    </p:set>
                                    <p:animEffect transition="in" filter="fade">
                                      <p:cBhvr>
                                        <p:cTn id="10" dur="500"/>
                                        <p:tgtEl>
                                          <p:spTgt spid="2048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486">
                                            <p:txEl>
                                              <p:pRg st="2" end="2"/>
                                            </p:txEl>
                                          </p:spTgt>
                                        </p:tgtEl>
                                        <p:attrNameLst>
                                          <p:attrName>style.visibility</p:attrName>
                                        </p:attrNameLst>
                                      </p:cBhvr>
                                      <p:to>
                                        <p:strVal val="visible"/>
                                      </p:to>
                                    </p:set>
                                    <p:animEffect transition="in" filter="fade">
                                      <p:cBhvr>
                                        <p:cTn id="13" dur="500"/>
                                        <p:tgtEl>
                                          <p:spTgt spid="2048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486">
                                            <p:txEl>
                                              <p:pRg st="3" end="3"/>
                                            </p:txEl>
                                          </p:spTgt>
                                        </p:tgtEl>
                                        <p:attrNameLst>
                                          <p:attrName>style.visibility</p:attrName>
                                        </p:attrNameLst>
                                      </p:cBhvr>
                                      <p:to>
                                        <p:strVal val="visible"/>
                                      </p:to>
                                    </p:set>
                                    <p:animEffect transition="in" filter="fade">
                                      <p:cBhvr>
                                        <p:cTn id="16" dur="500"/>
                                        <p:tgtEl>
                                          <p:spTgt spid="2048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486">
                                            <p:txEl>
                                              <p:pRg st="4" end="4"/>
                                            </p:txEl>
                                          </p:spTgt>
                                        </p:tgtEl>
                                        <p:attrNameLst>
                                          <p:attrName>style.visibility</p:attrName>
                                        </p:attrNameLst>
                                      </p:cBhvr>
                                      <p:to>
                                        <p:strVal val="visible"/>
                                      </p:to>
                                    </p:set>
                                    <p:animEffect transition="in" filter="fade">
                                      <p:cBhvr>
                                        <p:cTn id="19" dur="500"/>
                                        <p:tgtEl>
                                          <p:spTgt spid="2048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486">
                                            <p:txEl>
                                              <p:pRg st="5" end="5"/>
                                            </p:txEl>
                                          </p:spTgt>
                                        </p:tgtEl>
                                        <p:attrNameLst>
                                          <p:attrName>style.visibility</p:attrName>
                                        </p:attrNameLst>
                                      </p:cBhvr>
                                      <p:to>
                                        <p:strVal val="visible"/>
                                      </p:to>
                                    </p:set>
                                    <p:animEffect transition="in" filter="fade">
                                      <p:cBhvr>
                                        <p:cTn id="22" dur="500"/>
                                        <p:tgtEl>
                                          <p:spTgt spid="2048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486">
                                            <p:txEl>
                                              <p:pRg st="6" end="6"/>
                                            </p:txEl>
                                          </p:spTgt>
                                        </p:tgtEl>
                                        <p:attrNameLst>
                                          <p:attrName>style.visibility</p:attrName>
                                        </p:attrNameLst>
                                      </p:cBhvr>
                                      <p:to>
                                        <p:strVal val="visible"/>
                                      </p:to>
                                    </p:set>
                                    <p:animEffect transition="in" filter="fade">
                                      <p:cBhvr>
                                        <p:cTn id="25" dur="500"/>
                                        <p:tgtEl>
                                          <p:spTgt spid="2048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486">
                                            <p:txEl>
                                              <p:pRg st="7" end="7"/>
                                            </p:txEl>
                                          </p:spTgt>
                                        </p:tgtEl>
                                        <p:attrNameLst>
                                          <p:attrName>style.visibility</p:attrName>
                                        </p:attrNameLst>
                                      </p:cBhvr>
                                      <p:to>
                                        <p:strVal val="visible"/>
                                      </p:to>
                                    </p:set>
                                    <p:animEffect transition="in" filter="fade">
                                      <p:cBhvr>
                                        <p:cTn id="28" dur="500"/>
                                        <p:tgtEl>
                                          <p:spTgt spid="2048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486">
                                            <p:txEl>
                                              <p:pRg st="8" end="8"/>
                                            </p:txEl>
                                          </p:spTgt>
                                        </p:tgtEl>
                                        <p:attrNameLst>
                                          <p:attrName>style.visibility</p:attrName>
                                        </p:attrNameLst>
                                      </p:cBhvr>
                                      <p:to>
                                        <p:strVal val="visible"/>
                                      </p:to>
                                    </p:set>
                                    <p:animEffect transition="in" filter="fade">
                                      <p:cBhvr>
                                        <p:cTn id="31" dur="500"/>
                                        <p:tgtEl>
                                          <p:spTgt spid="2048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486">
                                            <p:txEl>
                                              <p:pRg st="9" end="9"/>
                                            </p:txEl>
                                          </p:spTgt>
                                        </p:tgtEl>
                                        <p:attrNameLst>
                                          <p:attrName>style.visibility</p:attrName>
                                        </p:attrNameLst>
                                      </p:cBhvr>
                                      <p:to>
                                        <p:strVal val="visible"/>
                                      </p:to>
                                    </p:set>
                                    <p:animEffect transition="in" filter="fade">
                                      <p:cBhvr>
                                        <p:cTn id="34" dur="500"/>
                                        <p:tgtEl>
                                          <p:spTgt spid="20486">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486">
                                            <p:txEl>
                                              <p:pRg st="10" end="10"/>
                                            </p:txEl>
                                          </p:spTgt>
                                        </p:tgtEl>
                                        <p:attrNameLst>
                                          <p:attrName>style.visibility</p:attrName>
                                        </p:attrNameLst>
                                      </p:cBhvr>
                                      <p:to>
                                        <p:strVal val="visible"/>
                                      </p:to>
                                    </p:set>
                                    <p:animEffect transition="in" filter="fade">
                                      <p:cBhvr>
                                        <p:cTn id="37" dur="500"/>
                                        <p:tgtEl>
                                          <p:spTgt spid="20486">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486">
                                            <p:txEl>
                                              <p:pRg st="11" end="11"/>
                                            </p:txEl>
                                          </p:spTgt>
                                        </p:tgtEl>
                                        <p:attrNameLst>
                                          <p:attrName>style.visibility</p:attrName>
                                        </p:attrNameLst>
                                      </p:cBhvr>
                                      <p:to>
                                        <p:strVal val="visible"/>
                                      </p:to>
                                    </p:set>
                                    <p:animEffect transition="in" filter="fade">
                                      <p:cBhvr>
                                        <p:cTn id="40" dur="500"/>
                                        <p:tgtEl>
                                          <p:spTgt spid="204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OSX (</a:t>
            </a:r>
            <a:r>
              <a:rPr lang="nb-NO" dirty="0" err="1"/>
              <a:t>prehistory</a:t>
            </a:r>
            <a:r>
              <a:rPr lang="nb-NO" dirty="0"/>
              <a:t>)</a:t>
            </a:r>
          </a:p>
        </p:txBody>
      </p:sp>
      <p:sp>
        <p:nvSpPr>
          <p:cNvPr id="3" name="Content Placeholder 2"/>
          <p:cNvSpPr>
            <a:spLocks noGrp="1"/>
          </p:cNvSpPr>
          <p:nvPr>
            <p:ph idx="1"/>
            <p:custDataLst>
              <p:tags r:id="rId3"/>
            </p:custDataLst>
          </p:nvPr>
        </p:nvSpPr>
        <p:spPr/>
        <p:txBody>
          <a:bodyPr>
            <a:normAutofit/>
          </a:bodyPr>
          <a:lstStyle/>
          <a:p>
            <a:r>
              <a:rPr lang="nb-NO" dirty="0"/>
              <a:t>Apple </a:t>
            </a:r>
            <a:r>
              <a:rPr lang="nb-NO" dirty="0" err="1"/>
              <a:t>also</a:t>
            </a:r>
            <a:r>
              <a:rPr lang="nb-NO" dirty="0"/>
              <a:t> </a:t>
            </a:r>
            <a:r>
              <a:rPr lang="nb-NO" dirty="0" err="1"/>
              <a:t>started</a:t>
            </a:r>
            <a:r>
              <a:rPr lang="nb-NO" dirty="0"/>
              <a:t> </a:t>
            </a:r>
            <a:r>
              <a:rPr lang="nb-NO" dirty="0" err="1"/>
              <a:t>with</a:t>
            </a:r>
            <a:r>
              <a:rPr lang="nb-NO" dirty="0"/>
              <a:t> a "</a:t>
            </a:r>
            <a:r>
              <a:rPr lang="nb-NO" dirty="0" err="1"/>
              <a:t>clean</a:t>
            </a:r>
            <a:r>
              <a:rPr lang="nb-NO" dirty="0"/>
              <a:t>" DOS (Disk Operating System) 1976-1984.</a:t>
            </a:r>
          </a:p>
          <a:p>
            <a:pPr lvl="1"/>
            <a:r>
              <a:rPr lang="nb-NO" dirty="0"/>
              <a:t>Non-</a:t>
            </a:r>
            <a:r>
              <a:rPr lang="nb-NO" dirty="0" err="1"/>
              <a:t>multitask</a:t>
            </a:r>
            <a:r>
              <a:rPr lang="nb-NO" dirty="0"/>
              <a:t>, 1-level file system ("</a:t>
            </a:r>
            <a:r>
              <a:rPr lang="nb-NO" dirty="0" err="1"/>
              <a:t>without</a:t>
            </a:r>
            <a:r>
              <a:rPr lang="nb-NO" dirty="0"/>
              <a:t> </a:t>
            </a:r>
            <a:r>
              <a:rPr lang="nb-NO" dirty="0" err="1"/>
              <a:t>directories</a:t>
            </a:r>
            <a:r>
              <a:rPr lang="nb-NO" dirty="0"/>
              <a:t>").</a:t>
            </a:r>
          </a:p>
          <a:p>
            <a:r>
              <a:rPr lang="nb-NO" dirty="0"/>
              <a:t>MacIntosh </a:t>
            </a:r>
            <a:r>
              <a:rPr lang="nb-NO" dirty="0" err="1"/>
              <a:t>introduced</a:t>
            </a:r>
            <a:r>
              <a:rPr lang="nb-NO" dirty="0"/>
              <a:t> in 1984</a:t>
            </a:r>
          </a:p>
          <a:p>
            <a:pPr lvl="1"/>
            <a:r>
              <a:rPr lang="nb-NO" dirty="0" err="1">
                <a:solidFill>
                  <a:srgbClr val="FF0000"/>
                </a:solidFill>
              </a:rPr>
              <a:t>Finds</a:t>
            </a:r>
            <a:r>
              <a:rPr lang="nb-NO" dirty="0">
                <a:solidFill>
                  <a:srgbClr val="FF0000"/>
                </a:solidFill>
              </a:rPr>
              <a:t> </a:t>
            </a:r>
            <a:r>
              <a:rPr lang="nb-NO" dirty="0"/>
              <a:t>as GUI «</a:t>
            </a:r>
            <a:r>
              <a:rPr lang="nb-NO" dirty="0" err="1"/>
              <a:t>shell</a:t>
            </a:r>
            <a:r>
              <a:rPr lang="nb-NO" dirty="0"/>
              <a:t>»</a:t>
            </a:r>
          </a:p>
          <a:p>
            <a:pPr lvl="1"/>
            <a:r>
              <a:rPr lang="nb-NO" dirty="0"/>
              <a:t>New file system </a:t>
            </a:r>
            <a:r>
              <a:rPr lang="nb-NO" dirty="0" err="1"/>
              <a:t>after</a:t>
            </a:r>
            <a:r>
              <a:rPr lang="nb-NO" dirty="0"/>
              <a:t> </a:t>
            </a:r>
            <a:r>
              <a:rPr lang="nb-NO" dirty="0" err="1"/>
              <a:t>each</a:t>
            </a:r>
            <a:r>
              <a:rPr lang="nb-NO" dirty="0"/>
              <a:t> : </a:t>
            </a:r>
            <a:r>
              <a:rPr lang="nb-NO" dirty="0" err="1">
                <a:solidFill>
                  <a:srgbClr val="FF0000"/>
                </a:solidFill>
              </a:rPr>
              <a:t>H</a:t>
            </a:r>
            <a:r>
              <a:rPr lang="nb-NO" dirty="0" err="1"/>
              <a:t>ierarchical</a:t>
            </a:r>
            <a:r>
              <a:rPr lang="nb-NO" dirty="0"/>
              <a:t> </a:t>
            </a:r>
            <a:r>
              <a:rPr lang="nb-NO" dirty="0">
                <a:solidFill>
                  <a:srgbClr val="FF0000"/>
                </a:solidFill>
              </a:rPr>
              <a:t>F</a:t>
            </a:r>
            <a:r>
              <a:rPr lang="nb-NO" dirty="0"/>
              <a:t>ile </a:t>
            </a:r>
            <a:r>
              <a:rPr lang="nb-NO" dirty="0">
                <a:solidFill>
                  <a:srgbClr val="FF0000"/>
                </a:solidFill>
              </a:rPr>
              <a:t>S</a:t>
            </a:r>
            <a:r>
              <a:rPr lang="nb-NO" dirty="0"/>
              <a:t>ystem</a:t>
            </a:r>
          </a:p>
          <a:p>
            <a:pPr lvl="1"/>
            <a:r>
              <a:rPr lang="nb-NO" dirty="0" err="1"/>
              <a:t>Toolbox</a:t>
            </a:r>
            <a:r>
              <a:rPr lang="nb-NO" dirty="0"/>
              <a:t> for GUI </a:t>
            </a:r>
            <a:r>
              <a:rPr lang="nb-NO" dirty="0" err="1"/>
              <a:t>app</a:t>
            </a:r>
            <a:r>
              <a:rPr lang="nb-NO" dirty="0"/>
              <a:t> </a:t>
            </a:r>
            <a:r>
              <a:rPr lang="nb-NO" dirty="0" err="1"/>
              <a:t>development</a:t>
            </a:r>
            <a:endParaRPr lang="nb-NO" dirty="0"/>
          </a:p>
        </p:txBody>
      </p:sp>
      <p:sp>
        <p:nvSpPr>
          <p:cNvPr id="5" name="Slide Number Placeholder 4">
            <a:extLst>
              <a:ext uri="{FF2B5EF4-FFF2-40B4-BE49-F238E27FC236}">
                <a16:creationId xmlns:a16="http://schemas.microsoft.com/office/drawing/2014/main" id="{8D69D43F-0CD6-40DB-96AC-009E3CF573AB}"/>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86</a:t>
            </a:fld>
            <a:r>
              <a:rPr lang="en-US" dirty="0"/>
              <a:t>/64</a:t>
            </a:r>
          </a:p>
        </p:txBody>
      </p:sp>
    </p:spTree>
    <p:custDataLst>
      <p:tags r:id="rId1"/>
    </p:custDataLst>
    <p:extLst>
      <p:ext uri="{BB962C8B-B14F-4D97-AF65-F5344CB8AC3E}">
        <p14:creationId xmlns:p14="http://schemas.microsoft.com/office/powerpoint/2010/main" val="24613986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OSX </a:t>
            </a:r>
          </a:p>
        </p:txBody>
      </p:sp>
      <p:sp>
        <p:nvSpPr>
          <p:cNvPr id="3" name="Content Placeholder 2"/>
          <p:cNvSpPr>
            <a:spLocks noGrp="1"/>
          </p:cNvSpPr>
          <p:nvPr>
            <p:ph idx="1"/>
            <p:custDataLst>
              <p:tags r:id="rId3"/>
            </p:custDataLst>
          </p:nvPr>
        </p:nvSpPr>
        <p:spPr/>
        <p:txBody>
          <a:bodyPr/>
          <a:lstStyle/>
          <a:p>
            <a:r>
              <a:rPr lang="nb-NO" dirty="0" err="1"/>
              <a:t>Further</a:t>
            </a:r>
            <a:r>
              <a:rPr lang="nb-NO" dirty="0"/>
              <a:t> </a:t>
            </a:r>
            <a:r>
              <a:rPr lang="nb-NO" dirty="0" err="1"/>
              <a:t>development</a:t>
            </a:r>
            <a:r>
              <a:rPr lang="nb-NO" dirty="0"/>
              <a:t> </a:t>
            </a:r>
            <a:r>
              <a:rPr lang="nb-NO" dirty="0" err="1"/>
              <a:t>of</a:t>
            </a:r>
            <a:r>
              <a:rPr lang="nb-NO" dirty="0"/>
              <a:t> </a:t>
            </a:r>
            <a:r>
              <a:rPr lang="nb-NO" dirty="0" err="1"/>
              <a:t>NeXTSTEP</a:t>
            </a:r>
            <a:r>
              <a:rPr lang="nb-NO" dirty="0"/>
              <a:t>.</a:t>
            </a:r>
          </a:p>
          <a:p>
            <a:pPr lvl="1"/>
            <a:r>
              <a:rPr lang="nb-NO" dirty="0" err="1"/>
              <a:t>Based</a:t>
            </a:r>
            <a:r>
              <a:rPr lang="nb-NO" dirty="0"/>
              <a:t> </a:t>
            </a:r>
            <a:r>
              <a:rPr lang="nb-NO" dirty="0" err="1"/>
              <a:t>on</a:t>
            </a:r>
            <a:r>
              <a:rPr lang="nb-NO" dirty="0"/>
              <a:t> Mach </a:t>
            </a:r>
            <a:r>
              <a:rPr lang="nb-NO" dirty="0" err="1"/>
              <a:t>micro</a:t>
            </a:r>
            <a:r>
              <a:rPr lang="nb-NO" dirty="0"/>
              <a:t> </a:t>
            </a:r>
            <a:r>
              <a:rPr lang="nb-NO" dirty="0" err="1"/>
              <a:t>core</a:t>
            </a:r>
            <a:r>
              <a:rPr lang="nb-NO" dirty="0"/>
              <a:t>, FreeBSD (Unix) and I / O Kit driver </a:t>
            </a:r>
            <a:r>
              <a:rPr lang="nb-NO" dirty="0" err="1"/>
              <a:t>package</a:t>
            </a:r>
            <a:endParaRPr lang="nb-NO" dirty="0"/>
          </a:p>
          <a:p>
            <a:pPr lvl="1"/>
            <a:r>
              <a:rPr lang="nb-NO" dirty="0"/>
              <a:t>The </a:t>
            </a:r>
            <a:r>
              <a:rPr lang="nb-NO" dirty="0" err="1"/>
              <a:t>kernel</a:t>
            </a:r>
            <a:r>
              <a:rPr lang="nb-NO" dirty="0"/>
              <a:t> is </a:t>
            </a:r>
            <a:r>
              <a:rPr lang="nb-NO" dirty="0" err="1"/>
              <a:t>called</a:t>
            </a:r>
            <a:r>
              <a:rPr lang="nb-NO" dirty="0"/>
              <a:t> Darwin / XNU (</a:t>
            </a:r>
            <a:r>
              <a:rPr lang="nb-NO" dirty="0" err="1"/>
              <a:t>X</a:t>
            </a:r>
            <a:r>
              <a:rPr lang="nb-NO" dirty="0"/>
              <a:t> is Not Unix)</a:t>
            </a:r>
          </a:p>
          <a:p>
            <a:pPr lvl="1"/>
            <a:r>
              <a:rPr lang="nb-NO" dirty="0"/>
              <a:t>Lots </a:t>
            </a:r>
            <a:r>
              <a:rPr lang="nb-NO" dirty="0" err="1"/>
              <a:t>of</a:t>
            </a:r>
            <a:r>
              <a:rPr lang="nb-NO" dirty="0"/>
              <a:t> Open Source </a:t>
            </a:r>
            <a:r>
              <a:rPr lang="nb-NO" dirty="0" err="1"/>
              <a:t>thanks</a:t>
            </a:r>
            <a:r>
              <a:rPr lang="nb-NO" dirty="0"/>
              <a:t> to </a:t>
            </a:r>
            <a:r>
              <a:rPr lang="nb-NO" dirty="0" err="1"/>
              <a:t>the</a:t>
            </a:r>
            <a:r>
              <a:rPr lang="nb-NO" dirty="0"/>
              <a:t> FreeBSD </a:t>
            </a:r>
            <a:r>
              <a:rPr lang="nb-NO" dirty="0" err="1"/>
              <a:t>background</a:t>
            </a:r>
            <a:endParaRPr lang="nb-NO" dirty="0"/>
          </a:p>
          <a:p>
            <a:endParaRPr lang="nb-NO" dirty="0"/>
          </a:p>
        </p:txBody>
      </p:sp>
      <p:sp>
        <p:nvSpPr>
          <p:cNvPr id="5" name="Slide Number Placeholder 4">
            <a:extLst>
              <a:ext uri="{FF2B5EF4-FFF2-40B4-BE49-F238E27FC236}">
                <a16:creationId xmlns:a16="http://schemas.microsoft.com/office/drawing/2014/main" id="{6920495D-871C-4FAA-91BD-A8A9D4F95CFC}"/>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87</a:t>
            </a:fld>
            <a:r>
              <a:rPr lang="en-US" dirty="0"/>
              <a:t>/64</a:t>
            </a:r>
          </a:p>
        </p:txBody>
      </p:sp>
    </p:spTree>
    <p:custDataLst>
      <p:tags r:id="rId1"/>
    </p:custDataLst>
    <p:extLst>
      <p:ext uri="{BB962C8B-B14F-4D97-AF65-F5344CB8AC3E}">
        <p14:creationId xmlns:p14="http://schemas.microsoft.com/office/powerpoint/2010/main" val="193245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custDataLst>
              <p:tags r:id="rId2"/>
            </p:custDataLst>
          </p:nvPr>
        </p:nvSpPr>
        <p:spPr>
          <a:xfrm rot="1741605">
            <a:off x="0" y="2903538"/>
            <a:ext cx="9183688" cy="1362075"/>
          </a:xfrm>
        </p:spPr>
        <p:txBody>
          <a:bodyPr>
            <a:noAutofit/>
          </a:bodyPr>
          <a:lstStyle/>
          <a:p>
            <a:r>
              <a:rPr lang="nb-NO" sz="13800" dirty="0" err="1">
                <a:solidFill>
                  <a:schemeClr val="bg1"/>
                </a:solidFill>
                <a:latin typeface="Haettenschweiler" panose="020B0706040902060204" pitchFamily="34" charset="0"/>
              </a:rPr>
              <a:t>Summary</a:t>
            </a:r>
            <a:endParaRPr lang="nb-NO" sz="13800" dirty="0">
              <a:solidFill>
                <a:schemeClr val="bg1"/>
              </a:solidFill>
              <a:latin typeface="Haettenschweiler" panose="020B0706040902060204" pitchFamily="34" charset="0"/>
            </a:endParaRPr>
          </a:p>
        </p:txBody>
      </p:sp>
    </p:spTree>
    <p:custDataLst>
      <p:tags r:id="rId1"/>
    </p:custDataLst>
    <p:extLst>
      <p:ext uri="{BB962C8B-B14F-4D97-AF65-F5344CB8AC3E}">
        <p14:creationId xmlns:p14="http://schemas.microsoft.com/office/powerpoint/2010/main" val="40644734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custDataLst>
              <p:tags r:id="rId2"/>
            </p:custDataLst>
          </p:nvPr>
        </p:nvSpPr>
        <p:spPr/>
        <p:txBody>
          <a:bodyPr>
            <a:normAutofit/>
          </a:bodyPr>
          <a:lstStyle/>
          <a:p>
            <a:r>
              <a:rPr lang="nb-NO" dirty="0"/>
              <a:t>Operating system - general </a:t>
            </a:r>
            <a:r>
              <a:rPr lang="nb-NO" dirty="0" err="1"/>
              <a:t>requirements</a:t>
            </a:r>
            <a:endParaRPr lang="nb-NO" dirty="0"/>
          </a:p>
        </p:txBody>
      </p:sp>
      <p:sp>
        <p:nvSpPr>
          <p:cNvPr id="32774" name="Rectangle 3"/>
          <p:cNvSpPr>
            <a:spLocks noGrp="1" noChangeArrowheads="1"/>
          </p:cNvSpPr>
          <p:nvPr>
            <p:ph idx="1"/>
            <p:custDataLst>
              <p:tags r:id="rId3"/>
            </p:custDataLst>
          </p:nvPr>
        </p:nvSpPr>
        <p:spPr>
          <a:xfrm>
            <a:off x="1487488" y="1052736"/>
            <a:ext cx="6624736" cy="5400600"/>
          </a:xfrm>
        </p:spPr>
        <p:txBody>
          <a:bodyPr>
            <a:normAutofit/>
          </a:bodyPr>
          <a:lstStyle/>
          <a:p>
            <a:r>
              <a:rPr lang="nb-NO" dirty="0"/>
              <a:t>The operating system must </a:t>
            </a:r>
            <a:r>
              <a:rPr lang="nb-NO" dirty="0" err="1"/>
              <a:t>therefore</a:t>
            </a:r>
            <a:r>
              <a:rPr lang="nb-NO" dirty="0"/>
              <a:t> </a:t>
            </a:r>
            <a:r>
              <a:rPr lang="nb-NO" dirty="0" err="1"/>
              <a:t>organize</a:t>
            </a:r>
            <a:r>
              <a:rPr lang="nb-NO" dirty="0"/>
              <a:t> </a:t>
            </a:r>
            <a:r>
              <a:rPr lang="nb-NO" dirty="0" err="1"/>
              <a:t>the</a:t>
            </a:r>
            <a:r>
              <a:rPr lang="nb-NO" dirty="0"/>
              <a:t> </a:t>
            </a:r>
            <a:r>
              <a:rPr lang="nb-NO" dirty="0" err="1"/>
              <a:t>available</a:t>
            </a:r>
            <a:r>
              <a:rPr lang="nb-NO" dirty="0"/>
              <a:t> </a:t>
            </a:r>
            <a:r>
              <a:rPr lang="nb-NO" dirty="0" err="1"/>
              <a:t>resources</a:t>
            </a:r>
            <a:r>
              <a:rPr lang="nb-NO" dirty="0"/>
              <a:t> and </a:t>
            </a:r>
            <a:r>
              <a:rPr lang="nb-NO" dirty="0" err="1"/>
              <a:t>manage</a:t>
            </a:r>
            <a:r>
              <a:rPr lang="nb-NO" dirty="0"/>
              <a:t> </a:t>
            </a:r>
            <a:r>
              <a:rPr lang="nb-NO" dirty="0" err="1"/>
              <a:t>them</a:t>
            </a:r>
            <a:r>
              <a:rPr lang="nb-NO" dirty="0"/>
              <a:t> in </a:t>
            </a:r>
            <a:r>
              <a:rPr lang="nb-NO" dirty="0" err="1"/>
              <a:t>the</a:t>
            </a:r>
            <a:r>
              <a:rPr lang="nb-NO" dirty="0"/>
              <a:t> best </a:t>
            </a:r>
            <a:r>
              <a:rPr lang="nb-NO" dirty="0" err="1"/>
              <a:t>possible</a:t>
            </a:r>
            <a:r>
              <a:rPr lang="nb-NO" dirty="0"/>
              <a:t> </a:t>
            </a:r>
            <a:r>
              <a:rPr lang="nb-NO" dirty="0" err="1"/>
              <a:t>way</a:t>
            </a:r>
            <a:r>
              <a:rPr lang="nb-NO" dirty="0"/>
              <a:t> for </a:t>
            </a:r>
            <a:r>
              <a:rPr lang="nb-NO" dirty="0" err="1"/>
              <a:t>both</a:t>
            </a:r>
            <a:r>
              <a:rPr lang="nb-NO" dirty="0"/>
              <a:t> </a:t>
            </a:r>
            <a:r>
              <a:rPr lang="nb-NO" dirty="0" err="1"/>
              <a:t>machines</a:t>
            </a:r>
            <a:r>
              <a:rPr lang="nb-NO" dirty="0"/>
              <a:t> and </a:t>
            </a:r>
            <a:r>
              <a:rPr lang="nb-NO" dirty="0" err="1"/>
              <a:t>users</a:t>
            </a:r>
            <a:endParaRPr lang="nb-NO" dirty="0"/>
          </a:p>
          <a:p>
            <a:r>
              <a:rPr lang="nb-NO" dirty="0"/>
              <a:t>Users </a:t>
            </a:r>
            <a:r>
              <a:rPr lang="nb-NO" dirty="0" err="1"/>
              <a:t>will</a:t>
            </a:r>
            <a:r>
              <a:rPr lang="nb-NO" dirty="0"/>
              <a:t> </a:t>
            </a:r>
            <a:r>
              <a:rPr lang="nb-NO" dirty="0" err="1"/>
              <a:t>concentrate</a:t>
            </a:r>
            <a:r>
              <a:rPr lang="nb-NO" dirty="0"/>
              <a:t> </a:t>
            </a:r>
            <a:r>
              <a:rPr lang="nb-NO" dirty="0" err="1"/>
              <a:t>on</a:t>
            </a:r>
            <a:r>
              <a:rPr lang="nb-NO" dirty="0"/>
              <a:t> </a:t>
            </a:r>
            <a:r>
              <a:rPr lang="nb-NO" dirty="0" err="1"/>
              <a:t>applications</a:t>
            </a:r>
            <a:r>
              <a:rPr lang="nb-NO" dirty="0"/>
              <a:t> </a:t>
            </a:r>
            <a:r>
              <a:rPr lang="nb-NO" dirty="0" err="1"/>
              <a:t>without</a:t>
            </a:r>
            <a:r>
              <a:rPr lang="nb-NO" dirty="0"/>
              <a:t> </a:t>
            </a:r>
            <a:r>
              <a:rPr lang="nb-NO" dirty="0" err="1"/>
              <a:t>thinking</a:t>
            </a:r>
            <a:r>
              <a:rPr lang="nb-NO" dirty="0"/>
              <a:t> </a:t>
            </a:r>
            <a:r>
              <a:rPr lang="nb-NO" dirty="0" err="1"/>
              <a:t>about</a:t>
            </a:r>
            <a:r>
              <a:rPr lang="nb-NO" dirty="0"/>
              <a:t> </a:t>
            </a:r>
            <a:r>
              <a:rPr lang="nb-NO" dirty="0" err="1"/>
              <a:t>the</a:t>
            </a:r>
            <a:r>
              <a:rPr lang="nb-NO" dirty="0"/>
              <a:t> </a:t>
            </a:r>
            <a:r>
              <a:rPr lang="nb-NO" dirty="0" err="1"/>
              <a:t>machines'</a:t>
            </a:r>
            <a:r>
              <a:rPr lang="nb-NO" dirty="0"/>
              <a:t> </a:t>
            </a:r>
            <a:r>
              <a:rPr lang="nb-NO" dirty="0" err="1"/>
              <a:t>software</a:t>
            </a:r>
            <a:r>
              <a:rPr lang="nb-NO" dirty="0"/>
              <a:t> and hardware </a:t>
            </a:r>
            <a:r>
              <a:rPr lang="nb-NO" dirty="0" err="1"/>
              <a:t>ingenuity</a:t>
            </a:r>
            <a:endParaRPr lang="nb-NO" dirty="0"/>
          </a:p>
          <a:p>
            <a:r>
              <a:rPr lang="nb-NO" dirty="0"/>
              <a:t>Users </a:t>
            </a:r>
            <a:r>
              <a:rPr lang="nb-NO" dirty="0" err="1"/>
              <a:t>will</a:t>
            </a:r>
            <a:r>
              <a:rPr lang="nb-NO" dirty="0"/>
              <a:t> </a:t>
            </a:r>
            <a:r>
              <a:rPr lang="nb-NO" dirty="0" err="1"/>
              <a:t>preferably</a:t>
            </a:r>
            <a:r>
              <a:rPr lang="nb-NO" dirty="0"/>
              <a:t> be </a:t>
            </a:r>
            <a:r>
              <a:rPr lang="nb-NO" dirty="0" err="1"/>
              <a:t>introduced</a:t>
            </a:r>
            <a:r>
              <a:rPr lang="nb-NO" dirty="0"/>
              <a:t> to an </a:t>
            </a:r>
            <a:r>
              <a:rPr lang="nb-NO" dirty="0" err="1"/>
              <a:t>environment</a:t>
            </a:r>
            <a:r>
              <a:rPr lang="nb-NO" dirty="0"/>
              <a:t> </a:t>
            </a:r>
            <a:r>
              <a:rPr lang="nb-NO" dirty="0" err="1"/>
              <a:t>that</a:t>
            </a:r>
            <a:r>
              <a:rPr lang="nb-NO" dirty="0"/>
              <a:t> is </a:t>
            </a:r>
            <a:r>
              <a:rPr lang="nb-NO" dirty="0" err="1"/>
              <a:t>independent</a:t>
            </a:r>
            <a:r>
              <a:rPr lang="nb-NO" dirty="0"/>
              <a:t> </a:t>
            </a:r>
            <a:r>
              <a:rPr lang="nb-NO" dirty="0" err="1"/>
              <a:t>of</a:t>
            </a:r>
            <a:r>
              <a:rPr lang="nb-NO" dirty="0"/>
              <a:t> </a:t>
            </a:r>
            <a:r>
              <a:rPr lang="nb-NO" dirty="0" err="1"/>
              <a:t>existing</a:t>
            </a:r>
            <a:r>
              <a:rPr lang="nb-NO" dirty="0"/>
              <a:t> hardware</a:t>
            </a:r>
          </a:p>
          <a:p>
            <a:r>
              <a:rPr lang="nb-NO" dirty="0"/>
              <a:t>The training </a:t>
            </a:r>
            <a:r>
              <a:rPr lang="nb-NO" dirty="0" err="1"/>
              <a:t>threshold</a:t>
            </a:r>
            <a:r>
              <a:rPr lang="nb-NO" dirty="0"/>
              <a:t> </a:t>
            </a:r>
            <a:r>
              <a:rPr lang="nb-NO" dirty="0" err="1"/>
              <a:t>should</a:t>
            </a:r>
            <a:r>
              <a:rPr lang="nb-NO" dirty="0"/>
              <a:t> </a:t>
            </a:r>
            <a:r>
              <a:rPr lang="nb-NO" dirty="0" err="1"/>
              <a:t>preferably</a:t>
            </a:r>
            <a:r>
              <a:rPr lang="nb-NO" dirty="0"/>
              <a:t> be as </a:t>
            </a:r>
            <a:r>
              <a:rPr lang="nb-NO" dirty="0" err="1"/>
              <a:t>low</a:t>
            </a:r>
            <a:r>
              <a:rPr lang="nb-NO" dirty="0"/>
              <a:t> as </a:t>
            </a:r>
            <a:r>
              <a:rPr lang="nb-NO" dirty="0" err="1"/>
              <a:t>possible</a:t>
            </a:r>
            <a:endParaRPr lang="nb-NO" dirty="0"/>
          </a:p>
        </p:txBody>
      </p:sp>
      <p:pic>
        <p:nvPicPr>
          <p:cNvPr id="32775" name="Picture 4" descr="1_0001"/>
          <p:cNvPicPr>
            <a:picLocks noChangeAspect="1" noChangeArrowheads="1"/>
          </p:cNvPicPr>
          <p:nvPr>
            <p:custDataLst>
              <p:tags r:id="rId4"/>
            </p:custDataLst>
          </p:nvPr>
        </p:nvPicPr>
        <p:blipFill>
          <a:blip r:embed="rId9" cstate="print"/>
          <a:srcRect/>
          <a:stretch>
            <a:fillRect/>
          </a:stretch>
        </p:blipFill>
        <p:spPr bwMode="auto">
          <a:xfrm>
            <a:off x="8153400" y="1524000"/>
            <a:ext cx="2743200" cy="1981200"/>
          </a:xfrm>
          <a:prstGeom prst="rect">
            <a:avLst/>
          </a:prstGeom>
          <a:noFill/>
          <a:ln w="9525">
            <a:noFill/>
            <a:miter lim="800000"/>
            <a:headEnd/>
            <a:tailEnd/>
          </a:ln>
        </p:spPr>
      </p:pic>
      <p:pic>
        <p:nvPicPr>
          <p:cNvPr id="32776" name="Picture 5"/>
          <p:cNvPicPr>
            <a:picLocks noChangeAspect="1" noChangeArrowheads="1"/>
          </p:cNvPicPr>
          <p:nvPr>
            <p:custDataLst>
              <p:tags r:id="rId5"/>
            </p:custDataLst>
          </p:nvPr>
        </p:nvPicPr>
        <p:blipFill>
          <a:blip r:embed="rId10" cstate="print"/>
          <a:srcRect/>
          <a:stretch>
            <a:fillRect/>
          </a:stretch>
        </p:blipFill>
        <p:spPr bwMode="auto">
          <a:xfrm>
            <a:off x="8153400" y="3657607"/>
            <a:ext cx="2743200" cy="2136775"/>
          </a:xfrm>
          <a:prstGeom prst="rect">
            <a:avLst/>
          </a:prstGeom>
          <a:noFill/>
          <a:ln w="9525">
            <a:noFill/>
            <a:miter lim="800000"/>
            <a:headEnd/>
            <a:tailEnd/>
          </a:ln>
        </p:spPr>
      </p:pic>
      <p:sp>
        <p:nvSpPr>
          <p:cNvPr id="7" name="Slide Number Placeholder 4">
            <a:extLst>
              <a:ext uri="{FF2B5EF4-FFF2-40B4-BE49-F238E27FC236}">
                <a16:creationId xmlns:a16="http://schemas.microsoft.com/office/drawing/2014/main" id="{60AA36DE-6B4B-454F-964B-8230694960A1}"/>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89</a:t>
            </a:fld>
            <a:r>
              <a:rPr lang="en-US" dirty="0"/>
              <a:t>/64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74">
                                            <p:txEl>
                                              <p:pRg st="0" end="0"/>
                                            </p:txEl>
                                          </p:spTgt>
                                        </p:tgtEl>
                                        <p:attrNameLst>
                                          <p:attrName>style.visibility</p:attrName>
                                        </p:attrNameLst>
                                      </p:cBhvr>
                                      <p:to>
                                        <p:strVal val="visible"/>
                                      </p:to>
                                    </p:set>
                                    <p:animEffect transition="in" filter="fade">
                                      <p:cBhvr>
                                        <p:cTn id="7" dur="500"/>
                                        <p:tgtEl>
                                          <p:spTgt spid="327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774">
                                            <p:txEl>
                                              <p:pRg st="1" end="1"/>
                                            </p:txEl>
                                          </p:spTgt>
                                        </p:tgtEl>
                                        <p:attrNameLst>
                                          <p:attrName>style.visibility</p:attrName>
                                        </p:attrNameLst>
                                      </p:cBhvr>
                                      <p:to>
                                        <p:strVal val="visible"/>
                                      </p:to>
                                    </p:set>
                                    <p:animEffect transition="in" filter="fade">
                                      <p:cBhvr>
                                        <p:cTn id="12" dur="500"/>
                                        <p:tgtEl>
                                          <p:spTgt spid="327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774">
                                            <p:txEl>
                                              <p:pRg st="2" end="2"/>
                                            </p:txEl>
                                          </p:spTgt>
                                        </p:tgtEl>
                                        <p:attrNameLst>
                                          <p:attrName>style.visibility</p:attrName>
                                        </p:attrNameLst>
                                      </p:cBhvr>
                                      <p:to>
                                        <p:strVal val="visible"/>
                                      </p:to>
                                    </p:set>
                                    <p:animEffect transition="in" filter="fade">
                                      <p:cBhvr>
                                        <p:cTn id="17" dur="500"/>
                                        <p:tgtEl>
                                          <p:spTgt spid="327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774">
                                            <p:txEl>
                                              <p:pRg st="3" end="3"/>
                                            </p:txEl>
                                          </p:spTgt>
                                        </p:tgtEl>
                                        <p:attrNameLst>
                                          <p:attrName>style.visibility</p:attrName>
                                        </p:attrNameLst>
                                      </p:cBhvr>
                                      <p:to>
                                        <p:strVal val="visible"/>
                                      </p:to>
                                    </p:set>
                                    <p:animEffect transition="in" filter="fade">
                                      <p:cBhvr>
                                        <p:cTn id="22" dur="500"/>
                                        <p:tgtEl>
                                          <p:spTgt spid="327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FD89-5B25-5844-9308-61034AFF0CC7}"/>
              </a:ext>
            </a:extLst>
          </p:cNvPr>
          <p:cNvSpPr>
            <a:spLocks noGrp="1"/>
          </p:cNvSpPr>
          <p:nvPr>
            <p:ph type="title"/>
          </p:nvPr>
        </p:nvSpPr>
        <p:spPr/>
        <p:txBody>
          <a:bodyPr/>
          <a:lstStyle/>
          <a:p>
            <a:pPr fontAlgn="base"/>
            <a:r>
              <a:rPr lang="en-US" b="1" dirty="0"/>
              <a:t>Boot Procedure</a:t>
            </a:r>
          </a:p>
        </p:txBody>
      </p:sp>
      <p:sp>
        <p:nvSpPr>
          <p:cNvPr id="4" name="Content Placeholder 3">
            <a:extLst>
              <a:ext uri="{FF2B5EF4-FFF2-40B4-BE49-F238E27FC236}">
                <a16:creationId xmlns:a16="http://schemas.microsoft.com/office/drawing/2014/main" id="{5E5C8AA3-34B6-DA41-A9B6-1DB8A80CDFD3}"/>
              </a:ext>
            </a:extLst>
          </p:cNvPr>
          <p:cNvSpPr>
            <a:spLocks noGrp="1"/>
          </p:cNvSpPr>
          <p:nvPr>
            <p:ph idx="12"/>
          </p:nvPr>
        </p:nvSpPr>
        <p:spPr>
          <a:xfrm>
            <a:off x="383602" y="1848467"/>
            <a:ext cx="11424085" cy="4591665"/>
          </a:xfrm>
        </p:spPr>
        <p:txBody>
          <a:bodyPr>
            <a:normAutofit/>
          </a:bodyPr>
          <a:lstStyle/>
          <a:p>
            <a:pPr fontAlgn="base"/>
            <a:r>
              <a:rPr lang="en-US" dirty="0"/>
              <a:t>the boot-loader is loaded, its job is to load the rest of the operating system (GRUB in unix-like os)</a:t>
            </a:r>
          </a:p>
          <a:p>
            <a:pPr fontAlgn="base"/>
            <a:r>
              <a:rPr lang="en-US" dirty="0"/>
              <a:t>Boot-loader is usually available in the first sector of a disk, which is 512 bytes. </a:t>
            </a:r>
          </a:p>
          <a:p>
            <a:pPr fontAlgn="base"/>
            <a:r>
              <a:rPr lang="en-US" dirty="0"/>
              <a:t>The boot-loader then loads the </a:t>
            </a:r>
            <a:r>
              <a:rPr lang="en-US" u="sng" dirty="0">
                <a:hlinkClick r:id="rId4"/>
              </a:rPr>
              <a:t>kernel</a:t>
            </a:r>
            <a:r>
              <a:rPr lang="en-US" dirty="0"/>
              <a:t> into memory. </a:t>
            </a:r>
          </a:p>
          <a:p>
            <a:pPr lvl="1" fontAlgn="base"/>
            <a:r>
              <a:rPr lang="en-US" dirty="0"/>
              <a:t>Unix-like operating systems then run the init process (the master process, from which other processes are forked/executed) and finally initialize the </a:t>
            </a:r>
            <a:r>
              <a:rPr lang="en-US" u="sng" dirty="0">
                <a:hlinkClick r:id="rId5"/>
              </a:rPr>
              <a:t>run-levels</a:t>
            </a:r>
            <a:r>
              <a:rPr lang="en-US" dirty="0"/>
              <a:t>.</a:t>
            </a:r>
          </a:p>
          <a:p>
            <a:pPr lvl="1" fontAlgn="base"/>
            <a:r>
              <a:rPr lang="en-US" dirty="0"/>
              <a:t>In Windows, wininit.exe is loaded along with some other processes like services.exe for service control, lsass.exe for local security and authority (similar to run-levels) and lsm.exe for local session management.</a:t>
            </a:r>
          </a:p>
          <a:p>
            <a:pPr fontAlgn="base"/>
            <a:r>
              <a:rPr lang="en-US" dirty="0"/>
              <a:t>Then some other drivers are initialized, the </a:t>
            </a:r>
            <a:r>
              <a:rPr lang="en-US" b="1" dirty="0"/>
              <a:t>Graphical User Inferface (GUI) </a:t>
            </a:r>
            <a:r>
              <a:rPr lang="en-US" dirty="0"/>
              <a:t>is loaded and you are presented with the login screen.</a:t>
            </a:r>
          </a:p>
          <a:p>
            <a:endParaRPr lang="en-NO" dirty="0"/>
          </a:p>
        </p:txBody>
      </p:sp>
      <p:sp>
        <p:nvSpPr>
          <p:cNvPr id="5" name="Slide Number Placeholder 4">
            <a:extLst>
              <a:ext uri="{FF2B5EF4-FFF2-40B4-BE49-F238E27FC236}">
                <a16:creationId xmlns:a16="http://schemas.microsoft.com/office/drawing/2014/main" id="{114BC7DA-512C-D83D-C0E9-459644AA2454}"/>
              </a:ext>
            </a:extLst>
          </p:cNvPr>
          <p:cNvSpPr txBox="1">
            <a:spLocks/>
          </p:cNvSpPr>
          <p:nvPr>
            <p:custDataLst>
              <p:tags r:id="rId1"/>
            </p:custDataLst>
          </p:nvPr>
        </p:nvSpPr>
        <p:spPr>
          <a:xfrm>
            <a:off x="0" y="-7859"/>
            <a:ext cx="1262407" cy="457200"/>
          </a:xfrm>
          <a:prstGeom prst="rect">
            <a:avLst/>
          </a:prstGeom>
        </p:spPr>
        <p:txBody>
          <a:bodyPr vert="horz" lIns="91440" tIns="45720" rIns="91440" bIns="45720"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fld id="{6AF1C8AE-2CDD-414F-82E2-A8C08F8C4BDB}" type="slidenum">
              <a:rPr lang="en-US" smtClean="0"/>
              <a:pPr marL="0" indent="0">
                <a:buNone/>
                <a:defRPr/>
              </a:pPr>
              <a:t>9</a:t>
            </a:fld>
            <a:r>
              <a:rPr lang="en-US" dirty="0"/>
              <a:t>/64</a:t>
            </a:r>
          </a:p>
        </p:txBody>
      </p:sp>
      <p:sp>
        <p:nvSpPr>
          <p:cNvPr id="7" name="Content Placeholder 6">
            <a:extLst>
              <a:ext uri="{FF2B5EF4-FFF2-40B4-BE49-F238E27FC236}">
                <a16:creationId xmlns:a16="http://schemas.microsoft.com/office/drawing/2014/main" id="{559B80D3-5D02-5BA7-9233-7550D48545D4}"/>
              </a:ext>
            </a:extLst>
          </p:cNvPr>
          <p:cNvSpPr>
            <a:spLocks noGrp="1"/>
          </p:cNvSpPr>
          <p:nvPr>
            <p:ph idx="1"/>
          </p:nvPr>
        </p:nvSpPr>
        <p:spPr/>
        <p:txBody>
          <a:bodyPr/>
          <a:lstStyle/>
          <a:p>
            <a:endParaRPr lang="en-NO"/>
          </a:p>
        </p:txBody>
      </p:sp>
    </p:spTree>
    <p:extLst>
      <p:ext uri="{BB962C8B-B14F-4D97-AF65-F5344CB8AC3E}">
        <p14:creationId xmlns:p14="http://schemas.microsoft.com/office/powerpoint/2010/main" val="582592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4" dur="500"/>
                                        <p:tgtEl>
                                          <p:spTgt spid="4">
                                            <p:txEl>
                                              <p:pRg st="3" end="3"/>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 calcmode="lin" valueType="num">
                                      <p:cBhvr additive="base">
                                        <p:cTn id="33"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3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What</a:t>
            </a:r>
            <a:r>
              <a:rPr lang="nb-NO" dirty="0"/>
              <a:t> </a:t>
            </a:r>
            <a:r>
              <a:rPr lang="nb-NO" dirty="0" err="1"/>
              <a:t>should</a:t>
            </a:r>
            <a:r>
              <a:rPr lang="nb-NO" dirty="0"/>
              <a:t> </a:t>
            </a:r>
            <a:r>
              <a:rPr lang="nb-NO" dirty="0" err="1"/>
              <a:t>we</a:t>
            </a:r>
            <a:r>
              <a:rPr lang="nb-NO" dirty="0"/>
              <a:t> </a:t>
            </a:r>
            <a:r>
              <a:rPr lang="nb-NO" dirty="0" err="1"/>
              <a:t>know</a:t>
            </a:r>
            <a:r>
              <a:rPr lang="nb-NO" dirty="0"/>
              <a:t>?</a:t>
            </a:r>
          </a:p>
        </p:txBody>
      </p:sp>
      <p:sp>
        <p:nvSpPr>
          <p:cNvPr id="3" name="Content Placeholder 2"/>
          <p:cNvSpPr>
            <a:spLocks noGrp="1"/>
          </p:cNvSpPr>
          <p:nvPr>
            <p:ph idx="1"/>
            <p:custDataLst>
              <p:tags r:id="rId3"/>
            </p:custDataLst>
          </p:nvPr>
        </p:nvSpPr>
        <p:spPr/>
        <p:txBody>
          <a:bodyPr>
            <a:normAutofit/>
          </a:bodyPr>
          <a:lstStyle/>
          <a:p>
            <a:r>
              <a:rPr lang="nb-NO" dirty="0" err="1"/>
              <a:t>Define</a:t>
            </a:r>
            <a:r>
              <a:rPr lang="nb-NO" dirty="0"/>
              <a:t> </a:t>
            </a:r>
            <a:r>
              <a:rPr lang="nb-NO" dirty="0" err="1">
                <a:solidFill>
                  <a:srgbClr val="FF0000"/>
                </a:solidFill>
              </a:rPr>
              <a:t>process</a:t>
            </a:r>
            <a:r>
              <a:rPr lang="nb-NO" dirty="0">
                <a:solidFill>
                  <a:srgbClr val="FF0000"/>
                </a:solidFill>
              </a:rPr>
              <a:t>, </a:t>
            </a:r>
            <a:r>
              <a:rPr lang="nb-NO" dirty="0" err="1">
                <a:solidFill>
                  <a:srgbClr val="FF0000"/>
                </a:solidFill>
              </a:rPr>
              <a:t>thread</a:t>
            </a:r>
            <a:r>
              <a:rPr lang="nb-NO" dirty="0">
                <a:solidFill>
                  <a:srgbClr val="FF0000"/>
                </a:solidFill>
              </a:rPr>
              <a:t> and </a:t>
            </a:r>
            <a:r>
              <a:rPr lang="nb-NO" dirty="0" err="1">
                <a:solidFill>
                  <a:srgbClr val="FF0000"/>
                </a:solidFill>
              </a:rPr>
              <a:t>resource</a:t>
            </a:r>
            <a:r>
              <a:rPr lang="nb-NO" dirty="0">
                <a:solidFill>
                  <a:srgbClr val="FF0000"/>
                </a:solidFill>
              </a:rPr>
              <a:t>.</a:t>
            </a:r>
          </a:p>
          <a:p>
            <a:r>
              <a:rPr lang="nb-NO" dirty="0" err="1"/>
              <a:t>Explain</a:t>
            </a:r>
            <a:r>
              <a:rPr lang="nb-NO" dirty="0"/>
              <a:t> </a:t>
            </a:r>
            <a:r>
              <a:rPr lang="nb-NO" dirty="0" err="1"/>
              <a:t>how</a:t>
            </a:r>
            <a:r>
              <a:rPr lang="nb-NO" dirty="0"/>
              <a:t> OS </a:t>
            </a:r>
            <a:r>
              <a:rPr lang="nb-NO" dirty="0" err="1">
                <a:solidFill>
                  <a:srgbClr val="FF0000"/>
                </a:solidFill>
              </a:rPr>
              <a:t>abstracts</a:t>
            </a:r>
            <a:r>
              <a:rPr lang="nb-NO" dirty="0"/>
              <a:t> Hardware and </a:t>
            </a:r>
            <a:r>
              <a:rPr lang="nb-NO" dirty="0" err="1"/>
              <a:t>thus</a:t>
            </a:r>
            <a:r>
              <a:rPr lang="nb-NO" dirty="0"/>
              <a:t> offers a </a:t>
            </a:r>
            <a:r>
              <a:rPr lang="nb-NO" dirty="0" err="1"/>
              <a:t>simpler</a:t>
            </a:r>
            <a:r>
              <a:rPr lang="nb-NO" dirty="0"/>
              <a:t> </a:t>
            </a:r>
            <a:r>
              <a:rPr lang="nb-NO" dirty="0" err="1"/>
              <a:t>programming</a:t>
            </a:r>
            <a:r>
              <a:rPr lang="nb-NO" dirty="0"/>
              <a:t> and </a:t>
            </a:r>
            <a:r>
              <a:rPr lang="nb-NO" dirty="0" err="1">
                <a:solidFill>
                  <a:srgbClr val="FF0000"/>
                </a:solidFill>
              </a:rPr>
              <a:t>user</a:t>
            </a:r>
            <a:r>
              <a:rPr lang="nb-NO" dirty="0">
                <a:solidFill>
                  <a:srgbClr val="FF0000"/>
                </a:solidFill>
              </a:rPr>
              <a:t> </a:t>
            </a:r>
            <a:r>
              <a:rPr lang="nb-NO" dirty="0" err="1">
                <a:solidFill>
                  <a:srgbClr val="FF0000"/>
                </a:solidFill>
              </a:rPr>
              <a:t>interfac</a:t>
            </a:r>
            <a:r>
              <a:rPr lang="nb-NO" dirty="0" err="1"/>
              <a:t>e</a:t>
            </a:r>
            <a:r>
              <a:rPr lang="nb-NO" dirty="0"/>
              <a:t>.</a:t>
            </a:r>
          </a:p>
          <a:p>
            <a:r>
              <a:rPr lang="nb-NO" dirty="0"/>
              <a:t>Be </a:t>
            </a:r>
            <a:r>
              <a:rPr lang="nb-NO" dirty="0" err="1"/>
              <a:t>able</a:t>
            </a:r>
            <a:r>
              <a:rPr lang="nb-NO" dirty="0"/>
              <a:t> to </a:t>
            </a:r>
            <a:r>
              <a:rPr lang="nb-NO" dirty="0" err="1"/>
              <a:t>explain</a:t>
            </a:r>
            <a:r>
              <a:rPr lang="nb-NO" dirty="0"/>
              <a:t> </a:t>
            </a:r>
            <a:r>
              <a:rPr lang="nb-NO" dirty="0" err="1"/>
              <a:t>the</a:t>
            </a:r>
            <a:r>
              <a:rPr lang="nb-NO" dirty="0"/>
              <a:t> </a:t>
            </a:r>
            <a:r>
              <a:rPr lang="nb-NO" dirty="0" err="1"/>
              <a:t>OS's</a:t>
            </a:r>
            <a:r>
              <a:rPr lang="nb-NO" dirty="0"/>
              <a:t> </a:t>
            </a:r>
            <a:r>
              <a:rPr lang="nb-NO" dirty="0" err="1"/>
              <a:t>role</a:t>
            </a:r>
            <a:r>
              <a:rPr lang="nb-NO" dirty="0"/>
              <a:t> as </a:t>
            </a:r>
            <a:r>
              <a:rPr lang="nb-NO" dirty="0" err="1">
                <a:solidFill>
                  <a:srgbClr val="FF0000"/>
                </a:solidFill>
              </a:rPr>
              <a:t>resource</a:t>
            </a:r>
            <a:r>
              <a:rPr lang="nb-NO" dirty="0"/>
              <a:t> administrator: </a:t>
            </a:r>
            <a:r>
              <a:rPr lang="nb-NO" dirty="0" err="1"/>
              <a:t>Process</a:t>
            </a:r>
            <a:r>
              <a:rPr lang="nb-NO" dirty="0"/>
              <a:t> / </a:t>
            </a:r>
            <a:r>
              <a:rPr lang="nb-NO" dirty="0" err="1"/>
              <a:t>thread-adm</a:t>
            </a:r>
            <a:r>
              <a:rPr lang="nb-NO" dirty="0"/>
              <a:t>, Memory-</a:t>
            </a:r>
            <a:r>
              <a:rPr lang="nb-NO" dirty="0" err="1"/>
              <a:t>adm</a:t>
            </a:r>
            <a:r>
              <a:rPr lang="nb-NO" dirty="0"/>
              <a:t>, File-</a:t>
            </a:r>
            <a:r>
              <a:rPr lang="nb-NO" dirty="0" err="1"/>
              <a:t>adm</a:t>
            </a:r>
            <a:r>
              <a:rPr lang="nb-NO" dirty="0"/>
              <a:t>, Equipment-adm.</a:t>
            </a:r>
          </a:p>
          <a:p>
            <a:r>
              <a:rPr lang="nb-NO" dirty="0" err="1"/>
              <a:t>Know</a:t>
            </a:r>
            <a:r>
              <a:rPr lang="nb-NO" dirty="0"/>
              <a:t> </a:t>
            </a:r>
            <a:r>
              <a:rPr lang="nb-NO" dirty="0" err="1"/>
              <a:t>what</a:t>
            </a:r>
            <a:r>
              <a:rPr lang="nb-NO" dirty="0"/>
              <a:t> problems </a:t>
            </a:r>
            <a:r>
              <a:rPr lang="nb-NO" dirty="0" err="1"/>
              <a:t>need</a:t>
            </a:r>
            <a:r>
              <a:rPr lang="nb-NO" dirty="0"/>
              <a:t> to be </a:t>
            </a:r>
            <a:r>
              <a:rPr lang="nb-NO" dirty="0" err="1"/>
              <a:t>solved</a:t>
            </a:r>
            <a:r>
              <a:rPr lang="nb-NO" dirty="0"/>
              <a:t> to </a:t>
            </a:r>
            <a:r>
              <a:rPr lang="nb-NO" dirty="0" err="1"/>
              <a:t>get</a:t>
            </a:r>
            <a:r>
              <a:rPr lang="nb-NO" dirty="0"/>
              <a:t> </a:t>
            </a:r>
            <a:r>
              <a:rPr lang="nb-NO" dirty="0" err="1">
                <a:solidFill>
                  <a:srgbClr val="FF0000"/>
                </a:solidFill>
              </a:rPr>
              <a:t>multitasking</a:t>
            </a:r>
            <a:endParaRPr lang="nb-NO" dirty="0">
              <a:solidFill>
                <a:srgbClr val="FF0000"/>
              </a:solidFill>
            </a:endParaRPr>
          </a:p>
          <a:p>
            <a:r>
              <a:rPr lang="nb-NO" dirty="0" err="1"/>
              <a:t>Know</a:t>
            </a:r>
            <a:r>
              <a:rPr lang="nb-NO" dirty="0"/>
              <a:t> </a:t>
            </a:r>
            <a:r>
              <a:rPr lang="nb-NO" dirty="0" err="1"/>
              <a:t>the</a:t>
            </a:r>
            <a:r>
              <a:rPr lang="nb-NO" dirty="0"/>
              <a:t> </a:t>
            </a:r>
            <a:r>
              <a:rPr lang="nb-NO" dirty="0" err="1">
                <a:solidFill>
                  <a:srgbClr val="FF0000"/>
                </a:solidFill>
              </a:rPr>
              <a:t>memory</a:t>
            </a:r>
            <a:r>
              <a:rPr lang="nb-NO" dirty="0">
                <a:solidFill>
                  <a:srgbClr val="FF0000"/>
                </a:solidFill>
              </a:rPr>
              <a:t> layout </a:t>
            </a:r>
            <a:r>
              <a:rPr lang="nb-NO" dirty="0"/>
              <a:t>and </a:t>
            </a:r>
            <a:r>
              <a:rPr lang="nb-NO" dirty="0" err="1">
                <a:solidFill>
                  <a:srgbClr val="FF0000"/>
                </a:solidFill>
              </a:rPr>
              <a:t>running</a:t>
            </a:r>
            <a:r>
              <a:rPr lang="nb-NO" dirty="0">
                <a:solidFill>
                  <a:srgbClr val="FF0000"/>
                </a:solidFill>
              </a:rPr>
              <a:t> </a:t>
            </a:r>
            <a:r>
              <a:rPr lang="nb-NO" dirty="0" err="1">
                <a:solidFill>
                  <a:srgbClr val="FF0000"/>
                </a:solidFill>
              </a:rPr>
              <a:t>pattern</a:t>
            </a:r>
            <a:r>
              <a:rPr lang="nb-NO" dirty="0">
                <a:solidFill>
                  <a:srgbClr val="FF0000"/>
                </a:solidFill>
              </a:rPr>
              <a:t> </a:t>
            </a:r>
            <a:r>
              <a:rPr lang="nb-NO" dirty="0" err="1"/>
              <a:t>of</a:t>
            </a:r>
            <a:r>
              <a:rPr lang="nb-NO" dirty="0"/>
              <a:t> a </a:t>
            </a:r>
            <a:r>
              <a:rPr lang="nb-NO" dirty="0" err="1"/>
              <a:t>regular</a:t>
            </a:r>
            <a:r>
              <a:rPr lang="nb-NO" dirty="0"/>
              <a:t> program </a:t>
            </a:r>
            <a:r>
              <a:rPr lang="nb-NO" dirty="0" err="1"/>
              <a:t>on</a:t>
            </a:r>
            <a:r>
              <a:rPr lang="nb-NO" dirty="0"/>
              <a:t> an Intel-type </a:t>
            </a:r>
            <a:r>
              <a:rPr lang="nb-NO" dirty="0" err="1"/>
              <a:t>processor</a:t>
            </a:r>
            <a:r>
              <a:rPr lang="nb-NO" dirty="0"/>
              <a:t>.</a:t>
            </a:r>
          </a:p>
          <a:p>
            <a:r>
              <a:rPr lang="nb-NO" dirty="0" err="1"/>
              <a:t>Explain</a:t>
            </a:r>
            <a:r>
              <a:rPr lang="nb-NO" dirty="0"/>
              <a:t> </a:t>
            </a:r>
            <a:r>
              <a:rPr lang="nb-NO" dirty="0" err="1"/>
              <a:t>the</a:t>
            </a:r>
            <a:r>
              <a:rPr lang="nb-NO" dirty="0"/>
              <a:t> </a:t>
            </a:r>
            <a:r>
              <a:rPr lang="nb-NO" dirty="0" err="1"/>
              <a:t>difference</a:t>
            </a:r>
            <a:r>
              <a:rPr lang="nb-NO" dirty="0"/>
              <a:t> </a:t>
            </a:r>
            <a:r>
              <a:rPr lang="nb-NO" dirty="0" err="1"/>
              <a:t>between</a:t>
            </a:r>
            <a:r>
              <a:rPr lang="nb-NO" dirty="0"/>
              <a:t> </a:t>
            </a:r>
            <a:r>
              <a:rPr lang="nb-NO" dirty="0">
                <a:solidFill>
                  <a:srgbClr val="FF0000"/>
                </a:solidFill>
              </a:rPr>
              <a:t>User </a:t>
            </a:r>
            <a:r>
              <a:rPr lang="nb-NO" dirty="0"/>
              <a:t>and </a:t>
            </a:r>
            <a:r>
              <a:rPr lang="nb-NO" dirty="0" err="1">
                <a:solidFill>
                  <a:srgbClr val="FF0000"/>
                </a:solidFill>
              </a:rPr>
              <a:t>Kernel</a:t>
            </a:r>
            <a:r>
              <a:rPr lang="nb-NO" dirty="0">
                <a:solidFill>
                  <a:srgbClr val="FF0000"/>
                </a:solidFill>
              </a:rPr>
              <a:t> mode </a:t>
            </a:r>
            <a:r>
              <a:rPr lang="nb-NO" dirty="0" err="1"/>
              <a:t>on</a:t>
            </a:r>
            <a:r>
              <a:rPr lang="nb-NO" dirty="0"/>
              <a:t> CPU</a:t>
            </a:r>
          </a:p>
          <a:p>
            <a:endParaRPr lang="nb-NO" dirty="0"/>
          </a:p>
          <a:p>
            <a:endParaRPr lang="nb-NO" dirty="0"/>
          </a:p>
          <a:p>
            <a:endParaRPr lang="nb-NO" dirty="0"/>
          </a:p>
          <a:p>
            <a:endParaRPr lang="nb-NO" dirty="0"/>
          </a:p>
          <a:p>
            <a:endParaRPr lang="nb-NO" dirty="0"/>
          </a:p>
          <a:p>
            <a:endParaRPr lang="nb-NO" dirty="0"/>
          </a:p>
        </p:txBody>
      </p:sp>
      <p:sp>
        <p:nvSpPr>
          <p:cNvPr id="5" name="Slide Number Placeholder 4">
            <a:extLst>
              <a:ext uri="{FF2B5EF4-FFF2-40B4-BE49-F238E27FC236}">
                <a16:creationId xmlns:a16="http://schemas.microsoft.com/office/drawing/2014/main" id="{FD4F5614-A35A-43D7-9E78-70686017C96B}"/>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90</a:t>
            </a:fld>
            <a:r>
              <a:rPr lang="en-US" dirty="0"/>
              <a:t>/64</a:t>
            </a:r>
          </a:p>
        </p:txBody>
      </p:sp>
    </p:spTree>
    <p:custDataLst>
      <p:tags r:id="rId1"/>
    </p:custDataLst>
    <p:extLst>
      <p:ext uri="{BB962C8B-B14F-4D97-AF65-F5344CB8AC3E}">
        <p14:creationId xmlns:p14="http://schemas.microsoft.com/office/powerpoint/2010/main" val="6884000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a:t>EXERCISE</a:t>
            </a:r>
          </a:p>
        </p:txBody>
      </p:sp>
      <p:sp>
        <p:nvSpPr>
          <p:cNvPr id="3" name="Content Placeholder 2"/>
          <p:cNvSpPr>
            <a:spLocks noGrp="1"/>
          </p:cNvSpPr>
          <p:nvPr>
            <p:ph idx="1"/>
          </p:nvPr>
        </p:nvSpPr>
        <p:spPr/>
        <p:txBody>
          <a:bodyPr/>
          <a:lstStyle/>
          <a:p>
            <a:r>
              <a:rPr lang="nb-NO" dirty="0"/>
              <a:t>Advanced operating system </a:t>
            </a:r>
            <a:r>
              <a:rPr lang="nb-NO" dirty="0" err="1"/>
              <a:t>operations</a:t>
            </a:r>
            <a:endParaRPr lang="nb-NO" dirty="0"/>
          </a:p>
          <a:p>
            <a:pPr lvl="2"/>
            <a:r>
              <a:rPr lang="da-DK" dirty="0"/>
              <a:t>TK1100_F05_Ø05_OS_Advanced.pdf</a:t>
            </a:r>
            <a:endParaRPr lang="nb-NO" dirty="0"/>
          </a:p>
          <a:p>
            <a:pPr lvl="2"/>
            <a:endParaRPr lang="nb-NO" dirty="0"/>
          </a:p>
          <a:p>
            <a:pPr lvl="2"/>
            <a:r>
              <a:rPr lang="nb-NO" dirty="0"/>
              <a:t>Archive files; ZIP, TAR.GZ, </a:t>
            </a:r>
            <a:r>
              <a:rPr lang="nb-NO" dirty="0" err="1"/>
              <a:t>encrypted</a:t>
            </a:r>
            <a:r>
              <a:rPr lang="nb-NO" dirty="0"/>
              <a:t> </a:t>
            </a:r>
            <a:r>
              <a:rPr lang="nb-NO" dirty="0" err="1"/>
              <a:t>archives</a:t>
            </a:r>
            <a:r>
              <a:rPr lang="nb-NO" dirty="0"/>
              <a:t>.</a:t>
            </a:r>
          </a:p>
          <a:p>
            <a:pPr lvl="2"/>
            <a:r>
              <a:rPr lang="nb-NO" dirty="0" err="1"/>
              <a:t>Install</a:t>
            </a:r>
            <a:r>
              <a:rPr lang="nb-NO" dirty="0"/>
              <a:t> </a:t>
            </a:r>
            <a:r>
              <a:rPr lang="nb-NO" dirty="0" err="1"/>
              <a:t>software</a:t>
            </a:r>
            <a:r>
              <a:rPr lang="nb-NO" dirty="0"/>
              <a:t> (.MSI / .EXE </a:t>
            </a:r>
            <a:r>
              <a:rPr lang="nb-NO" dirty="0" err="1"/>
              <a:t>on</a:t>
            </a:r>
            <a:r>
              <a:rPr lang="nb-NO" dirty="0"/>
              <a:t> Windows, .DMG </a:t>
            </a:r>
            <a:r>
              <a:rPr lang="nb-NO" dirty="0" err="1"/>
              <a:t>on</a:t>
            </a:r>
            <a:r>
              <a:rPr lang="nb-NO" dirty="0"/>
              <a:t> Mac, TAR.GZ </a:t>
            </a:r>
            <a:r>
              <a:rPr lang="nb-NO" dirty="0" err="1"/>
              <a:t>on</a:t>
            </a:r>
            <a:r>
              <a:rPr lang="nb-NO" dirty="0"/>
              <a:t> Linux)</a:t>
            </a:r>
          </a:p>
          <a:p>
            <a:pPr lvl="2"/>
            <a:r>
              <a:rPr lang="nb-NO" dirty="0" err="1"/>
              <a:t>Use</a:t>
            </a:r>
            <a:r>
              <a:rPr lang="nb-NO" dirty="0"/>
              <a:t> CMD (</a:t>
            </a:r>
            <a:r>
              <a:rPr lang="nb-NO" dirty="0" err="1"/>
              <a:t>shell</a:t>
            </a:r>
            <a:r>
              <a:rPr lang="nb-NO" dirty="0"/>
              <a:t>) in operating system</a:t>
            </a:r>
          </a:p>
          <a:p>
            <a:pPr lvl="2"/>
            <a:endParaRPr lang="nb-NO" dirty="0"/>
          </a:p>
          <a:p>
            <a:pPr lvl="2"/>
            <a:r>
              <a:rPr lang="nb-NO" dirty="0">
                <a:solidFill>
                  <a:srgbClr val="FF0000"/>
                </a:solidFill>
              </a:rPr>
              <a:t>Set </a:t>
            </a:r>
            <a:r>
              <a:rPr lang="nb-NO" dirty="0" err="1">
                <a:solidFill>
                  <a:srgbClr val="FF0000"/>
                </a:solidFill>
              </a:rPr>
              <a:t>aside</a:t>
            </a:r>
            <a:r>
              <a:rPr lang="nb-NO" dirty="0">
                <a:solidFill>
                  <a:srgbClr val="FF0000"/>
                </a:solidFill>
              </a:rPr>
              <a:t> </a:t>
            </a:r>
            <a:r>
              <a:rPr lang="nb-NO" dirty="0" err="1">
                <a:solidFill>
                  <a:srgbClr val="FF0000"/>
                </a:solidFill>
              </a:rPr>
              <a:t>several</a:t>
            </a:r>
            <a:r>
              <a:rPr lang="nb-NO" dirty="0">
                <a:solidFill>
                  <a:srgbClr val="FF0000"/>
                </a:solidFill>
              </a:rPr>
              <a:t> </a:t>
            </a:r>
            <a:r>
              <a:rPr lang="nb-NO" dirty="0" err="1">
                <a:solidFill>
                  <a:srgbClr val="FF0000"/>
                </a:solidFill>
              </a:rPr>
              <a:t>hours</a:t>
            </a:r>
            <a:r>
              <a:rPr lang="nb-NO" dirty="0">
                <a:solidFill>
                  <a:srgbClr val="FF0000"/>
                </a:solidFill>
              </a:rPr>
              <a:t> for </a:t>
            </a:r>
            <a:r>
              <a:rPr lang="nb-NO" dirty="0" err="1">
                <a:solidFill>
                  <a:srgbClr val="FF0000"/>
                </a:solidFill>
              </a:rPr>
              <a:t>these</a:t>
            </a:r>
            <a:r>
              <a:rPr lang="nb-NO" dirty="0">
                <a:solidFill>
                  <a:srgbClr val="FF0000"/>
                </a:solidFill>
              </a:rPr>
              <a:t> </a:t>
            </a:r>
            <a:r>
              <a:rPr lang="nb-NO" dirty="0" err="1">
                <a:solidFill>
                  <a:srgbClr val="FF0000"/>
                </a:solidFill>
              </a:rPr>
              <a:t>exercises</a:t>
            </a:r>
            <a:r>
              <a:rPr lang="nb-NO" dirty="0">
                <a:solidFill>
                  <a:srgbClr val="FF0000"/>
                </a:solidFill>
              </a:rPr>
              <a:t>, and USE </a:t>
            </a:r>
            <a:r>
              <a:rPr lang="nb-NO" dirty="0" err="1">
                <a:solidFill>
                  <a:srgbClr val="FF0000"/>
                </a:solidFill>
              </a:rPr>
              <a:t>the</a:t>
            </a:r>
            <a:r>
              <a:rPr lang="nb-NO" dirty="0">
                <a:solidFill>
                  <a:srgbClr val="FF0000"/>
                </a:solidFill>
              </a:rPr>
              <a:t> tutors, for most </a:t>
            </a:r>
            <a:r>
              <a:rPr lang="nb-NO" dirty="0" err="1">
                <a:solidFill>
                  <a:srgbClr val="FF0000"/>
                </a:solidFill>
              </a:rPr>
              <a:t>people</a:t>
            </a:r>
            <a:r>
              <a:rPr lang="nb-NO" dirty="0">
                <a:solidFill>
                  <a:srgbClr val="FF0000"/>
                </a:solidFill>
              </a:rPr>
              <a:t> </a:t>
            </a:r>
            <a:r>
              <a:rPr lang="nb-NO" dirty="0" err="1">
                <a:solidFill>
                  <a:srgbClr val="FF0000"/>
                </a:solidFill>
              </a:rPr>
              <a:t>this</a:t>
            </a:r>
            <a:r>
              <a:rPr lang="nb-NO" dirty="0">
                <a:solidFill>
                  <a:srgbClr val="FF0000"/>
                </a:solidFill>
              </a:rPr>
              <a:t> is more </a:t>
            </a:r>
            <a:r>
              <a:rPr lang="nb-NO" dirty="0" err="1">
                <a:solidFill>
                  <a:srgbClr val="FF0000"/>
                </a:solidFill>
              </a:rPr>
              <a:t>advanced</a:t>
            </a:r>
            <a:r>
              <a:rPr lang="nb-NO" dirty="0">
                <a:solidFill>
                  <a:srgbClr val="FF0000"/>
                </a:solidFill>
              </a:rPr>
              <a:t> PC </a:t>
            </a:r>
            <a:r>
              <a:rPr lang="nb-NO" dirty="0" err="1">
                <a:solidFill>
                  <a:srgbClr val="FF0000"/>
                </a:solidFill>
              </a:rPr>
              <a:t>use</a:t>
            </a:r>
            <a:r>
              <a:rPr lang="nb-NO" dirty="0">
                <a:solidFill>
                  <a:srgbClr val="FF0000"/>
                </a:solidFill>
              </a:rPr>
              <a:t> </a:t>
            </a:r>
            <a:r>
              <a:rPr lang="nb-NO" dirty="0" err="1">
                <a:solidFill>
                  <a:srgbClr val="FF0000"/>
                </a:solidFill>
              </a:rPr>
              <a:t>than</a:t>
            </a:r>
            <a:r>
              <a:rPr lang="nb-NO" dirty="0">
                <a:solidFill>
                  <a:srgbClr val="FF0000"/>
                </a:solidFill>
              </a:rPr>
              <a:t> </a:t>
            </a:r>
            <a:r>
              <a:rPr lang="nb-NO" dirty="0" err="1">
                <a:solidFill>
                  <a:srgbClr val="FF0000"/>
                </a:solidFill>
              </a:rPr>
              <a:t>you</a:t>
            </a:r>
            <a:r>
              <a:rPr lang="nb-NO" dirty="0">
                <a:solidFill>
                  <a:srgbClr val="FF0000"/>
                </a:solidFill>
              </a:rPr>
              <a:t> </a:t>
            </a:r>
            <a:r>
              <a:rPr lang="nb-NO" dirty="0" err="1">
                <a:solidFill>
                  <a:srgbClr val="FF0000"/>
                </a:solidFill>
              </a:rPr>
              <a:t>are</a:t>
            </a:r>
            <a:r>
              <a:rPr lang="nb-NO" dirty="0">
                <a:solidFill>
                  <a:srgbClr val="FF0000"/>
                </a:solidFill>
              </a:rPr>
              <a:t> used to - and </a:t>
            </a:r>
            <a:r>
              <a:rPr lang="nb-NO" dirty="0" err="1">
                <a:solidFill>
                  <a:srgbClr val="FF0000"/>
                </a:solidFill>
              </a:rPr>
              <a:t>practical</a:t>
            </a:r>
            <a:r>
              <a:rPr lang="nb-NO" dirty="0">
                <a:solidFill>
                  <a:srgbClr val="FF0000"/>
                </a:solidFill>
              </a:rPr>
              <a:t> </a:t>
            </a:r>
            <a:r>
              <a:rPr lang="nb-NO" dirty="0" err="1">
                <a:solidFill>
                  <a:srgbClr val="FF0000"/>
                </a:solidFill>
              </a:rPr>
              <a:t>tasks</a:t>
            </a:r>
            <a:r>
              <a:rPr lang="nb-NO" dirty="0">
                <a:solidFill>
                  <a:srgbClr val="FF0000"/>
                </a:solidFill>
              </a:rPr>
              <a:t> for </a:t>
            </a:r>
            <a:r>
              <a:rPr lang="nb-NO" dirty="0" err="1">
                <a:solidFill>
                  <a:srgbClr val="FF0000"/>
                </a:solidFill>
              </a:rPr>
              <a:t>the</a:t>
            </a:r>
            <a:r>
              <a:rPr lang="nb-NO" dirty="0">
                <a:solidFill>
                  <a:srgbClr val="FF0000"/>
                </a:solidFill>
              </a:rPr>
              <a:t> rest </a:t>
            </a:r>
            <a:r>
              <a:rPr lang="nb-NO" dirty="0" err="1">
                <a:solidFill>
                  <a:srgbClr val="FF0000"/>
                </a:solidFill>
              </a:rPr>
              <a:t>of</a:t>
            </a:r>
            <a:r>
              <a:rPr lang="nb-NO" dirty="0">
                <a:solidFill>
                  <a:srgbClr val="FF0000"/>
                </a:solidFill>
              </a:rPr>
              <a:t> </a:t>
            </a:r>
            <a:r>
              <a:rPr lang="nb-NO" dirty="0" err="1">
                <a:solidFill>
                  <a:srgbClr val="FF0000"/>
                </a:solidFill>
              </a:rPr>
              <a:t>the</a:t>
            </a:r>
            <a:r>
              <a:rPr lang="nb-NO" dirty="0">
                <a:solidFill>
                  <a:srgbClr val="FF0000"/>
                </a:solidFill>
              </a:rPr>
              <a:t> semester </a:t>
            </a:r>
            <a:r>
              <a:rPr lang="nb-NO" dirty="0" err="1">
                <a:solidFill>
                  <a:srgbClr val="FF0000"/>
                </a:solidFill>
              </a:rPr>
              <a:t>are</a:t>
            </a:r>
            <a:r>
              <a:rPr lang="nb-NO" dirty="0">
                <a:solidFill>
                  <a:srgbClr val="FF0000"/>
                </a:solidFill>
              </a:rPr>
              <a:t> </a:t>
            </a:r>
            <a:r>
              <a:rPr lang="nb-NO" dirty="0" err="1">
                <a:solidFill>
                  <a:srgbClr val="FF0000"/>
                </a:solidFill>
              </a:rPr>
              <a:t>based</a:t>
            </a:r>
            <a:r>
              <a:rPr lang="nb-NO" dirty="0">
                <a:solidFill>
                  <a:srgbClr val="FF0000"/>
                </a:solidFill>
              </a:rPr>
              <a:t> </a:t>
            </a:r>
            <a:r>
              <a:rPr lang="nb-NO" dirty="0" err="1">
                <a:solidFill>
                  <a:srgbClr val="FF0000"/>
                </a:solidFill>
              </a:rPr>
              <a:t>on</a:t>
            </a:r>
            <a:r>
              <a:rPr lang="nb-NO" dirty="0">
                <a:solidFill>
                  <a:srgbClr val="FF0000"/>
                </a:solidFill>
              </a:rPr>
              <a:t> </a:t>
            </a:r>
            <a:r>
              <a:rPr lang="nb-NO" dirty="0" err="1">
                <a:solidFill>
                  <a:srgbClr val="FF0000"/>
                </a:solidFill>
              </a:rPr>
              <a:t>this</a:t>
            </a:r>
            <a:r>
              <a:rPr lang="nb-NO" dirty="0">
                <a:solidFill>
                  <a:srgbClr val="FF0000"/>
                </a:solidFill>
              </a:rPr>
              <a:t>!</a:t>
            </a:r>
          </a:p>
          <a:p>
            <a:pPr lvl="2"/>
            <a:r>
              <a:rPr lang="nb-NO" dirty="0" err="1">
                <a:solidFill>
                  <a:srgbClr val="FF0000"/>
                </a:solidFill>
              </a:rPr>
              <a:t>Practical</a:t>
            </a:r>
            <a:r>
              <a:rPr lang="nb-NO" dirty="0">
                <a:solidFill>
                  <a:srgbClr val="FF0000"/>
                </a:solidFill>
              </a:rPr>
              <a:t> </a:t>
            </a:r>
            <a:r>
              <a:rPr lang="nb-NO" dirty="0" err="1">
                <a:solidFill>
                  <a:srgbClr val="FF0000"/>
                </a:solidFill>
              </a:rPr>
              <a:t>assignments</a:t>
            </a:r>
            <a:r>
              <a:rPr lang="nb-NO" dirty="0">
                <a:solidFill>
                  <a:srgbClr val="FF0000"/>
                </a:solidFill>
              </a:rPr>
              <a:t> </a:t>
            </a:r>
            <a:r>
              <a:rPr lang="nb-NO" dirty="0" err="1">
                <a:solidFill>
                  <a:srgbClr val="FF0000"/>
                </a:solidFill>
              </a:rPr>
              <a:t>come</a:t>
            </a:r>
            <a:r>
              <a:rPr lang="nb-NO" dirty="0">
                <a:solidFill>
                  <a:srgbClr val="FF0000"/>
                </a:solidFill>
              </a:rPr>
              <a:t> to </a:t>
            </a:r>
            <a:r>
              <a:rPr lang="nb-NO" dirty="0" err="1">
                <a:solidFill>
                  <a:srgbClr val="FF0000"/>
                </a:solidFill>
              </a:rPr>
              <a:t>the</a:t>
            </a:r>
            <a:r>
              <a:rPr lang="nb-NO" dirty="0">
                <a:solidFill>
                  <a:srgbClr val="FF0000"/>
                </a:solidFill>
              </a:rPr>
              <a:t> </a:t>
            </a:r>
            <a:r>
              <a:rPr lang="nb-NO" dirty="0" err="1">
                <a:solidFill>
                  <a:srgbClr val="FF0000"/>
                </a:solidFill>
              </a:rPr>
              <a:t>exam</a:t>
            </a:r>
            <a:endParaRPr lang="nb-NO" dirty="0">
              <a:solidFill>
                <a:srgbClr val="FF0000"/>
              </a:solidFill>
            </a:endParaRPr>
          </a:p>
          <a:p>
            <a:pPr lvl="2"/>
            <a:endParaRPr lang="nb-NO" dirty="0"/>
          </a:p>
          <a:p>
            <a:r>
              <a:rPr lang="nb-NO" dirty="0"/>
              <a:t>TK1102_F05_OS_Øvingsoppgaver.pdf</a:t>
            </a:r>
          </a:p>
        </p:txBody>
      </p:sp>
      <p:sp>
        <p:nvSpPr>
          <p:cNvPr id="4" name="Slide Number Placeholder 4">
            <a:extLst>
              <a:ext uri="{FF2B5EF4-FFF2-40B4-BE49-F238E27FC236}">
                <a16:creationId xmlns:a16="http://schemas.microsoft.com/office/drawing/2014/main" id="{5DE8E63B-16A4-45F7-BB63-7582F8BBBDCE}"/>
              </a:ext>
            </a:extLst>
          </p:cNvPr>
          <p:cNvSpPr>
            <a:spLocks noGrp="1"/>
          </p:cNvSpPr>
          <p:nvPr>
            <p:ph type="sldNum" sz="quarter" idx="12"/>
            <p:custDataLst>
              <p:tags r:id="rId1"/>
            </p:custDataLst>
          </p:nvPr>
        </p:nvSpPr>
        <p:spPr>
          <a:xfrm>
            <a:off x="0" y="-7859"/>
            <a:ext cx="1262407" cy="457200"/>
          </a:xfrm>
          <a:prstGeom prst="rect">
            <a:avLst/>
          </a:prstGeom>
        </p:spPr>
        <p:txBody>
          <a:bodyPr/>
          <a:lstStyle/>
          <a:p>
            <a:pPr>
              <a:defRPr/>
            </a:pPr>
            <a:fld id="{6AF1C8AE-2CDD-414F-82E2-A8C08F8C4BDB}" type="slidenum">
              <a:rPr lang="en-US" smtClean="0"/>
              <a:pPr>
                <a:defRPr/>
              </a:pPr>
              <a:t>91</a:t>
            </a:fld>
            <a:r>
              <a:rPr lang="en-US" dirty="0"/>
              <a:t>/64</a:t>
            </a:r>
          </a:p>
        </p:txBody>
      </p:sp>
    </p:spTree>
    <p:extLst>
      <p:ext uri="{BB962C8B-B14F-4D97-AF65-F5344CB8AC3E}">
        <p14:creationId xmlns:p14="http://schemas.microsoft.com/office/powerpoint/2010/main" val="2928367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custDataLst>
              <p:tags r:id="rId2"/>
            </p:custDataLst>
          </p:nvPr>
        </p:nvSpPr>
        <p:spPr/>
        <p:txBody>
          <a:bodyPr/>
          <a:lstStyle/>
          <a:p>
            <a:r>
              <a:rPr lang="nb-NO" dirty="0"/>
              <a:t>For </a:t>
            </a:r>
            <a:r>
              <a:rPr lang="nb-NO" dirty="0" err="1"/>
              <a:t>optional</a:t>
            </a:r>
            <a:r>
              <a:rPr lang="nb-NO" dirty="0"/>
              <a:t> </a:t>
            </a:r>
            <a:r>
              <a:rPr lang="nb-NO" dirty="0" err="1"/>
              <a:t>self-study</a:t>
            </a:r>
            <a:endParaRPr lang="nb-NO" dirty="0"/>
          </a:p>
        </p:txBody>
      </p:sp>
      <p:sp>
        <p:nvSpPr>
          <p:cNvPr id="5" name="Subtitle 4">
            <a:extLst>
              <a:ext uri="{FF2B5EF4-FFF2-40B4-BE49-F238E27FC236}">
                <a16:creationId xmlns:a16="http://schemas.microsoft.com/office/drawing/2014/main" id="{E6E8A8A2-F3AC-46F4-B156-7E81E527FF9D}"/>
              </a:ext>
            </a:extLst>
          </p:cNvPr>
          <p:cNvSpPr>
            <a:spLocks noGrp="1"/>
          </p:cNvSpPr>
          <p:nvPr>
            <p:ph type="subTitle" idx="1"/>
          </p:nvPr>
        </p:nvSpPr>
        <p:spPr>
          <a:xfrm>
            <a:off x="395748" y="4228641"/>
            <a:ext cx="10214994" cy="2042949"/>
          </a:xfrm>
        </p:spPr>
        <p:txBody>
          <a:bodyPr>
            <a:normAutofit/>
          </a:bodyPr>
          <a:lstStyle/>
          <a:p>
            <a:r>
              <a:rPr lang="nb-NO" dirty="0"/>
              <a:t>For </a:t>
            </a:r>
            <a:r>
              <a:rPr lang="nb-NO" dirty="0" err="1"/>
              <a:t>those</a:t>
            </a:r>
            <a:r>
              <a:rPr lang="nb-NO" dirty="0"/>
              <a:t> </a:t>
            </a:r>
            <a:r>
              <a:rPr lang="nb-NO" dirty="0" err="1"/>
              <a:t>who</a:t>
            </a:r>
            <a:r>
              <a:rPr lang="nb-NO" dirty="0"/>
              <a:t> </a:t>
            </a:r>
            <a:r>
              <a:rPr lang="nb-NO" dirty="0" err="1"/>
              <a:t>want</a:t>
            </a:r>
            <a:r>
              <a:rPr lang="nb-NO" dirty="0"/>
              <a:t> to </a:t>
            </a:r>
            <a:r>
              <a:rPr lang="nb-NO" dirty="0" err="1"/>
              <a:t>learn</a:t>
            </a:r>
            <a:r>
              <a:rPr lang="nb-NO" dirty="0"/>
              <a:t> </a:t>
            </a:r>
            <a:r>
              <a:rPr lang="nb-NO" dirty="0" err="1"/>
              <a:t>some</a:t>
            </a:r>
            <a:r>
              <a:rPr lang="nb-NO" dirty="0"/>
              <a:t> </a:t>
            </a:r>
            <a:r>
              <a:rPr lang="nb-NO" dirty="0" err="1"/>
              <a:t>topics</a:t>
            </a:r>
            <a:r>
              <a:rPr lang="nb-NO" dirty="0"/>
              <a:t> more in </a:t>
            </a:r>
            <a:r>
              <a:rPr lang="nb-NO" dirty="0" err="1"/>
              <a:t>depth</a:t>
            </a:r>
            <a:r>
              <a:rPr lang="nb-NO" dirty="0"/>
              <a:t> to </a:t>
            </a:r>
            <a:r>
              <a:rPr lang="nb-NO" dirty="0" err="1"/>
              <a:t>better</a:t>
            </a:r>
            <a:r>
              <a:rPr lang="nb-NO" dirty="0"/>
              <a:t> understand, </a:t>
            </a:r>
            <a:r>
              <a:rPr lang="nb-NO" dirty="0" err="1"/>
              <a:t>here</a:t>
            </a:r>
            <a:r>
              <a:rPr lang="nb-NO" dirty="0"/>
              <a:t> </a:t>
            </a:r>
            <a:r>
              <a:rPr lang="nb-NO" dirty="0" err="1"/>
              <a:t>are</a:t>
            </a:r>
            <a:r>
              <a:rPr lang="nb-NO" dirty="0"/>
              <a:t> </a:t>
            </a:r>
            <a:r>
              <a:rPr lang="nb-NO" dirty="0" err="1"/>
              <a:t>some</a:t>
            </a:r>
            <a:r>
              <a:rPr lang="nb-NO" dirty="0"/>
              <a:t> </a:t>
            </a:r>
            <a:r>
              <a:rPr lang="nb-NO" dirty="0" err="1"/>
              <a:t>extra</a:t>
            </a:r>
            <a:r>
              <a:rPr lang="nb-NO" dirty="0"/>
              <a:t> </a:t>
            </a:r>
            <a:r>
              <a:rPr lang="nb-NO" dirty="0" err="1"/>
              <a:t>topics</a:t>
            </a:r>
            <a:r>
              <a:rPr lang="nb-NO" dirty="0"/>
              <a:t> </a:t>
            </a:r>
            <a:r>
              <a:rPr lang="nb-NO" dirty="0" err="1"/>
              <a:t>related</a:t>
            </a:r>
            <a:r>
              <a:rPr lang="nb-NO" dirty="0"/>
              <a:t> to </a:t>
            </a:r>
            <a:r>
              <a:rPr lang="nb-NO" dirty="0" err="1"/>
              <a:t>today's</a:t>
            </a:r>
            <a:r>
              <a:rPr lang="nb-NO" dirty="0"/>
              <a:t> </a:t>
            </a:r>
            <a:r>
              <a:rPr lang="nb-NO" dirty="0" err="1"/>
              <a:t>teaching</a:t>
            </a:r>
            <a:r>
              <a:rPr lang="nb-NO" dirty="0"/>
              <a:t>, it must be </a:t>
            </a:r>
            <a:r>
              <a:rPr lang="nb-NO" dirty="0" err="1"/>
              <a:t>expected</a:t>
            </a:r>
            <a:r>
              <a:rPr lang="nb-NO" dirty="0"/>
              <a:t> </a:t>
            </a:r>
            <a:r>
              <a:rPr lang="nb-NO" dirty="0" err="1"/>
              <a:t>some</a:t>
            </a:r>
            <a:r>
              <a:rPr lang="nb-NO" dirty="0"/>
              <a:t> personal </a:t>
            </a:r>
            <a:r>
              <a:rPr lang="nb-NO" dirty="0" err="1"/>
              <a:t>work</a:t>
            </a:r>
            <a:r>
              <a:rPr lang="nb-NO" dirty="0"/>
              <a:t> to understand </a:t>
            </a:r>
            <a:r>
              <a:rPr lang="nb-NO" dirty="0" err="1"/>
              <a:t>these</a:t>
            </a:r>
            <a:r>
              <a:rPr lang="nb-NO" dirty="0"/>
              <a:t> </a:t>
            </a:r>
            <a:r>
              <a:rPr lang="nb-NO" dirty="0" err="1"/>
              <a:t>topics</a:t>
            </a:r>
            <a:r>
              <a:rPr lang="nb-NO" dirty="0"/>
              <a:t>.</a:t>
            </a:r>
          </a:p>
          <a:p>
            <a:r>
              <a:rPr lang="nb-NO" dirty="0" err="1"/>
              <a:t>There</a:t>
            </a:r>
            <a:r>
              <a:rPr lang="nb-NO" dirty="0"/>
              <a:t> </a:t>
            </a:r>
            <a:r>
              <a:rPr lang="nb-NO" dirty="0" err="1"/>
              <a:t>will</a:t>
            </a:r>
            <a:r>
              <a:rPr lang="nb-NO" dirty="0"/>
              <a:t> be </a:t>
            </a:r>
            <a:r>
              <a:rPr lang="nb-NO" dirty="0" err="1"/>
              <a:t>no</a:t>
            </a:r>
            <a:r>
              <a:rPr lang="nb-NO" dirty="0"/>
              <a:t> questions </a:t>
            </a:r>
            <a:r>
              <a:rPr lang="nb-NO" dirty="0" err="1"/>
              <a:t>on</a:t>
            </a:r>
            <a:r>
              <a:rPr lang="nb-NO" dirty="0"/>
              <a:t> </a:t>
            </a:r>
            <a:r>
              <a:rPr lang="nb-NO" dirty="0" err="1"/>
              <a:t>the</a:t>
            </a:r>
            <a:r>
              <a:rPr lang="nb-NO" dirty="0"/>
              <a:t> </a:t>
            </a:r>
            <a:r>
              <a:rPr lang="nb-NO" dirty="0" err="1"/>
              <a:t>exam</a:t>
            </a:r>
            <a:r>
              <a:rPr lang="nb-NO" dirty="0"/>
              <a:t> from </a:t>
            </a:r>
            <a:r>
              <a:rPr lang="nb-NO" dirty="0" err="1"/>
              <a:t>these</a:t>
            </a:r>
            <a:r>
              <a:rPr lang="nb-NO" dirty="0"/>
              <a:t>, and </a:t>
            </a:r>
            <a:r>
              <a:rPr lang="nb-NO" dirty="0" err="1"/>
              <a:t>this</a:t>
            </a:r>
            <a:r>
              <a:rPr lang="nb-NO" dirty="0"/>
              <a:t> is </a:t>
            </a:r>
            <a:r>
              <a:rPr lang="nb-NO" dirty="0" err="1"/>
              <a:t>therefore</a:t>
            </a:r>
            <a:r>
              <a:rPr lang="nb-NO" dirty="0"/>
              <a:t> not </a:t>
            </a:r>
            <a:r>
              <a:rPr lang="nb-NO" dirty="0" err="1"/>
              <a:t>considered</a:t>
            </a:r>
            <a:r>
              <a:rPr lang="nb-NO" dirty="0"/>
              <a:t> to be part </a:t>
            </a:r>
            <a:r>
              <a:rPr lang="nb-NO" dirty="0" err="1"/>
              <a:t>of</a:t>
            </a:r>
            <a:r>
              <a:rPr lang="nb-NO" dirty="0"/>
              <a:t> </a:t>
            </a:r>
            <a:r>
              <a:rPr lang="nb-NO" dirty="0" err="1"/>
              <a:t>the</a:t>
            </a:r>
            <a:r>
              <a:rPr lang="nb-NO" dirty="0"/>
              <a:t> syllabus.</a:t>
            </a:r>
          </a:p>
        </p:txBody>
      </p:sp>
      <p:sp>
        <p:nvSpPr>
          <p:cNvPr id="3" name="Slide Number Placeholder 2"/>
          <p:cNvSpPr>
            <a:spLocks noGrp="1"/>
          </p:cNvSpPr>
          <p:nvPr>
            <p:ph type="sldNum" sz="quarter" idx="4294967295"/>
          </p:nvPr>
        </p:nvSpPr>
        <p:spPr/>
        <p:txBody>
          <a:bodyPr/>
          <a:lstStyle/>
          <a:p>
            <a:pPr>
              <a:buFontTx/>
              <a:buNone/>
              <a:defRPr/>
            </a:pPr>
            <a:fld id="{14E1EE19-6ACC-40B0-8BA0-67E237E80199}" type="slidenum">
              <a:rPr lang="en-US" smtClean="0"/>
              <a:pPr>
                <a:buFontTx/>
                <a:buNone/>
                <a:defRPr/>
              </a:pPr>
              <a:t>92</a:t>
            </a:fld>
            <a:endParaRPr lang="en-US" dirty="0"/>
          </a:p>
        </p:txBody>
      </p:sp>
    </p:spTree>
    <p:custDataLst>
      <p:tags r:id="rId1"/>
    </p:custDataLst>
    <p:extLst>
      <p:ext uri="{BB962C8B-B14F-4D97-AF65-F5344CB8AC3E}">
        <p14:creationId xmlns:p14="http://schemas.microsoft.com/office/powerpoint/2010/main" val="36303127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PC system </a:t>
            </a:r>
            <a:r>
              <a:rPr lang="nb-NO" dirty="0" err="1"/>
              <a:t>organization</a:t>
            </a:r>
            <a:endParaRPr lang="nb-NO" dirty="0"/>
          </a:p>
        </p:txBody>
      </p:sp>
      <p:sp>
        <p:nvSpPr>
          <p:cNvPr id="3" name="Content Placeholder 2"/>
          <p:cNvSpPr>
            <a:spLocks noGrp="1"/>
          </p:cNvSpPr>
          <p:nvPr>
            <p:ph idx="1"/>
            <p:custDataLst>
              <p:tags r:id="rId3"/>
            </p:custDataLst>
          </p:nvPr>
        </p:nvSpPr>
        <p:spPr>
          <a:xfrm>
            <a:off x="502023" y="1218873"/>
            <a:ext cx="7787208" cy="5256584"/>
          </a:xfrm>
        </p:spPr>
        <p:txBody>
          <a:bodyPr>
            <a:normAutofit/>
          </a:bodyPr>
          <a:lstStyle/>
          <a:p>
            <a:r>
              <a:rPr lang="nb-NO" dirty="0"/>
              <a:t>Basic </a:t>
            </a:r>
            <a:r>
              <a:rPr lang="nb-NO" dirty="0">
                <a:solidFill>
                  <a:schemeClr val="accent1"/>
                </a:solidFill>
              </a:rPr>
              <a:t>IBM PC</a:t>
            </a:r>
            <a:r>
              <a:rPr lang="nb-NO" dirty="0"/>
              <a:t> from 1982</a:t>
            </a:r>
          </a:p>
          <a:p>
            <a:pPr lvl="1"/>
            <a:r>
              <a:rPr lang="nb-NO" u="sng" dirty="0"/>
              <a:t>Mac</a:t>
            </a:r>
            <a:r>
              <a:rPr lang="nb-NO" dirty="0"/>
              <a:t> used to have </a:t>
            </a:r>
            <a:r>
              <a:rPr lang="nb-NO" dirty="0" err="1"/>
              <a:t>their</a:t>
            </a:r>
            <a:r>
              <a:rPr lang="nb-NO" dirty="0"/>
              <a:t> </a:t>
            </a:r>
            <a:r>
              <a:rPr lang="nb-NO" dirty="0" err="1"/>
              <a:t>own</a:t>
            </a:r>
            <a:r>
              <a:rPr lang="nb-NO" dirty="0"/>
              <a:t> </a:t>
            </a:r>
            <a:r>
              <a:rPr lang="nb-NO" dirty="0" err="1"/>
              <a:t>path</a:t>
            </a:r>
            <a:r>
              <a:rPr lang="nb-NO" dirty="0"/>
              <a:t>, </a:t>
            </a:r>
            <a:r>
              <a:rPr lang="nb-NO" dirty="0" err="1"/>
              <a:t>but</a:t>
            </a:r>
            <a:r>
              <a:rPr lang="nb-NO" dirty="0"/>
              <a:t> </a:t>
            </a:r>
            <a:r>
              <a:rPr lang="nb-NO" dirty="0" err="1"/>
              <a:t>had</a:t>
            </a:r>
            <a:r>
              <a:rPr lang="nb-NO" dirty="0"/>
              <a:t> to </a:t>
            </a:r>
            <a:r>
              <a:rPr lang="nb-NO" dirty="0" err="1"/>
              <a:t>change</a:t>
            </a:r>
            <a:r>
              <a:rPr lang="nb-NO" dirty="0"/>
              <a:t> </a:t>
            </a:r>
            <a:r>
              <a:rPr lang="nb-NO" dirty="0" err="1"/>
              <a:t>when</a:t>
            </a:r>
            <a:r>
              <a:rPr lang="nb-NO" dirty="0"/>
              <a:t> </a:t>
            </a:r>
            <a:r>
              <a:rPr lang="nb-NO" dirty="0" err="1"/>
              <a:t>they</a:t>
            </a:r>
            <a:r>
              <a:rPr lang="nb-NO" dirty="0"/>
              <a:t> </a:t>
            </a:r>
            <a:r>
              <a:rPr lang="nb-NO" dirty="0" err="1"/>
              <a:t>switched</a:t>
            </a:r>
            <a:r>
              <a:rPr lang="nb-NO" dirty="0"/>
              <a:t> to </a:t>
            </a:r>
            <a:r>
              <a:rPr lang="nb-NO" u="sng" dirty="0"/>
              <a:t>Intel</a:t>
            </a:r>
            <a:r>
              <a:rPr lang="nb-NO" dirty="0"/>
              <a:t>.</a:t>
            </a:r>
            <a:br>
              <a:rPr lang="nb-NO" dirty="0"/>
            </a:br>
            <a:endParaRPr lang="nb-NO" dirty="0"/>
          </a:p>
          <a:p>
            <a:r>
              <a:rPr lang="nb-NO" dirty="0" err="1"/>
              <a:t>Some</a:t>
            </a:r>
            <a:r>
              <a:rPr lang="nb-NO" dirty="0"/>
              <a:t> PC systems still </a:t>
            </a:r>
            <a:r>
              <a:rPr lang="nb-NO" u="sng" dirty="0" err="1"/>
              <a:t>boot</a:t>
            </a:r>
            <a:r>
              <a:rPr lang="nb-NO" dirty="0"/>
              <a:t> </a:t>
            </a:r>
            <a:r>
              <a:rPr lang="nb-NO" dirty="0" err="1"/>
              <a:t>into</a:t>
            </a:r>
            <a:r>
              <a:rPr lang="nb-NO" dirty="0"/>
              <a:t> 16 bit mode.</a:t>
            </a:r>
          </a:p>
          <a:p>
            <a:pPr lvl="1"/>
            <a:r>
              <a:rPr lang="nb-NO" dirty="0" err="1"/>
              <a:t>max</a:t>
            </a:r>
            <a:r>
              <a:rPr lang="nb-NO" dirty="0"/>
              <a:t> 1 </a:t>
            </a:r>
            <a:r>
              <a:rPr lang="nb-NO" dirty="0" err="1"/>
              <a:t>MiB</a:t>
            </a:r>
            <a:r>
              <a:rPr lang="nb-NO" dirty="0"/>
              <a:t> RAM</a:t>
            </a:r>
          </a:p>
          <a:p>
            <a:pPr lvl="1"/>
            <a:r>
              <a:rPr lang="nb-NO" dirty="0" err="1"/>
              <a:t>limited</a:t>
            </a:r>
            <a:r>
              <a:rPr lang="nb-NO" dirty="0"/>
              <a:t> </a:t>
            </a:r>
            <a:r>
              <a:rPr lang="nb-NO" dirty="0" err="1"/>
              <a:t>instruction</a:t>
            </a:r>
            <a:r>
              <a:rPr lang="nb-NO" dirty="0"/>
              <a:t> </a:t>
            </a:r>
            <a:r>
              <a:rPr lang="nb-NO" dirty="0" err="1"/>
              <a:t>set</a:t>
            </a:r>
            <a:r>
              <a:rPr lang="nb-NO" dirty="0"/>
              <a:t> and </a:t>
            </a:r>
            <a:r>
              <a:rPr lang="nb-NO" dirty="0" err="1"/>
              <a:t>memory</a:t>
            </a:r>
            <a:r>
              <a:rPr lang="nb-NO" dirty="0"/>
              <a:t> </a:t>
            </a:r>
            <a:r>
              <a:rPr lang="nb-NO" dirty="0" err="1"/>
              <a:t>model</a:t>
            </a:r>
            <a:endParaRPr lang="nb-NO" dirty="0"/>
          </a:p>
          <a:p>
            <a:pPr lvl="1"/>
            <a:r>
              <a:rPr lang="nb-NO" dirty="0" err="1"/>
              <a:t>only</a:t>
            </a:r>
            <a:r>
              <a:rPr lang="nb-NO" dirty="0"/>
              <a:t> </a:t>
            </a:r>
            <a:r>
              <a:rPr lang="nb-NO" dirty="0">
                <a:solidFill>
                  <a:srgbClr val="FF0000"/>
                </a:solidFill>
              </a:rPr>
              <a:t>BIOS</a:t>
            </a:r>
            <a:r>
              <a:rPr lang="nb-NO" dirty="0"/>
              <a:t> </a:t>
            </a:r>
            <a:r>
              <a:rPr lang="nb-NO" dirty="0" err="1"/>
              <a:t>routines</a:t>
            </a:r>
            <a:r>
              <a:rPr lang="nb-NO" dirty="0"/>
              <a:t> / </a:t>
            </a:r>
            <a:r>
              <a:rPr lang="nb-NO" dirty="0" err="1"/>
              <a:t>interrupt</a:t>
            </a:r>
            <a:r>
              <a:rPr lang="nb-NO" dirty="0"/>
              <a:t>.</a:t>
            </a:r>
          </a:p>
          <a:p>
            <a:pPr lvl="1"/>
            <a:r>
              <a:rPr lang="nb-NO" u="sng" dirty="0"/>
              <a:t>Goes to 32/64 bit only when the OS is loaded</a:t>
            </a:r>
            <a:r>
              <a:rPr lang="nb-NO" dirty="0"/>
              <a:t>.</a:t>
            </a:r>
          </a:p>
          <a:p>
            <a:pPr lvl="1"/>
            <a:endParaRPr lang="nb-NO" dirty="0"/>
          </a:p>
          <a:p>
            <a:r>
              <a:rPr lang="nb-NO" dirty="0"/>
              <a:t>More and more systems </a:t>
            </a:r>
            <a:r>
              <a:rPr lang="nb-NO" dirty="0" err="1"/>
              <a:t>are</a:t>
            </a:r>
            <a:r>
              <a:rPr lang="nb-NO" dirty="0"/>
              <a:t> </a:t>
            </a:r>
            <a:r>
              <a:rPr lang="nb-NO" dirty="0" err="1"/>
              <a:t>now</a:t>
            </a:r>
            <a:r>
              <a:rPr lang="nb-NO" dirty="0"/>
              <a:t> UEFI; </a:t>
            </a:r>
            <a:r>
              <a:rPr lang="nb-NO" dirty="0" err="1"/>
              <a:t>but</a:t>
            </a:r>
            <a:r>
              <a:rPr lang="nb-NO" dirty="0"/>
              <a:t> </a:t>
            </a:r>
            <a:r>
              <a:rPr lang="nb-NO" dirty="0" err="1"/>
              <a:t>backward</a:t>
            </a:r>
            <a:r>
              <a:rPr lang="nb-NO" dirty="0"/>
              <a:t> </a:t>
            </a:r>
            <a:r>
              <a:rPr lang="nb-NO" dirty="0" err="1"/>
              <a:t>compatibility</a:t>
            </a:r>
            <a:r>
              <a:rPr lang="nb-NO" dirty="0"/>
              <a:t> is </a:t>
            </a:r>
            <a:r>
              <a:rPr lang="nb-NO" dirty="0" err="1"/>
              <a:t>taken</a:t>
            </a:r>
            <a:r>
              <a:rPr lang="nb-NO" dirty="0"/>
              <a:t> </a:t>
            </a:r>
            <a:r>
              <a:rPr lang="nb-NO" dirty="0" err="1"/>
              <a:t>care</a:t>
            </a:r>
            <a:r>
              <a:rPr lang="nb-NO" dirty="0"/>
              <a:t> </a:t>
            </a:r>
            <a:r>
              <a:rPr lang="nb-NO" dirty="0" err="1"/>
              <a:t>of</a:t>
            </a:r>
            <a:r>
              <a:rPr lang="nb-NO" dirty="0"/>
              <a:t>.</a:t>
            </a:r>
          </a:p>
        </p:txBody>
      </p:sp>
      <p:sp>
        <p:nvSpPr>
          <p:cNvPr id="5" name="Slide Number Placeholder 4">
            <a:extLst>
              <a:ext uri="{FF2B5EF4-FFF2-40B4-BE49-F238E27FC236}">
                <a16:creationId xmlns:a16="http://schemas.microsoft.com/office/drawing/2014/main" id="{44BBCD67-66DC-4FE4-920C-0868771136DF}"/>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93</a:t>
            </a:fld>
            <a:r>
              <a:rPr lang="en-US" dirty="0"/>
              <a:t>/111</a:t>
            </a:r>
          </a:p>
        </p:txBody>
      </p:sp>
      <p:sp>
        <p:nvSpPr>
          <p:cNvPr id="4" name="Rectangle 3">
            <a:extLst>
              <a:ext uri="{FF2B5EF4-FFF2-40B4-BE49-F238E27FC236}">
                <a16:creationId xmlns:a16="http://schemas.microsoft.com/office/drawing/2014/main" id="{FA9CC73E-FF5F-1445-A72A-4332D26E41CC}"/>
              </a:ext>
            </a:extLst>
          </p:cNvPr>
          <p:cNvSpPr/>
          <p:nvPr/>
        </p:nvSpPr>
        <p:spPr>
          <a:xfrm>
            <a:off x="7173125" y="2034058"/>
            <a:ext cx="5018875" cy="2677656"/>
          </a:xfrm>
          <a:prstGeom prst="rect">
            <a:avLst/>
          </a:prstGeom>
          <a:solidFill>
            <a:schemeClr val="bg2"/>
          </a:solidFill>
        </p:spPr>
        <p:txBody>
          <a:bodyPr wrap="square">
            <a:spAutoFit/>
          </a:bodyPr>
          <a:lstStyle/>
          <a:p>
            <a:r>
              <a:rPr lang="nb-NO" sz="1400" dirty="0">
                <a:solidFill>
                  <a:srgbClr val="0070C0"/>
                </a:solidFill>
              </a:rPr>
              <a:t>Intel (x86)</a:t>
            </a:r>
            <a:r>
              <a:rPr lang="nb-NO" sz="1400" dirty="0"/>
              <a:t> and </a:t>
            </a:r>
            <a:r>
              <a:rPr lang="nb-NO" sz="1400" dirty="0">
                <a:solidFill>
                  <a:srgbClr val="0070C0"/>
                </a:solidFill>
              </a:rPr>
              <a:t>AMD</a:t>
            </a:r>
          </a:p>
          <a:p>
            <a:pPr lvl="1"/>
            <a:r>
              <a:rPr lang="nb-NO" sz="1400" dirty="0"/>
              <a:t>Constructs and </a:t>
            </a:r>
            <a:r>
              <a:rPr lang="nb-NO" sz="1400" u="sng" dirty="0">
                <a:solidFill>
                  <a:srgbClr val="FF0000"/>
                </a:solidFill>
              </a:rPr>
              <a:t>produses</a:t>
            </a:r>
            <a:r>
              <a:rPr lang="nb-NO" sz="1400" dirty="0"/>
              <a:t> CPU, chipset etc.</a:t>
            </a:r>
          </a:p>
          <a:p>
            <a:pPr lvl="1"/>
            <a:r>
              <a:rPr lang="nb-NO" sz="1400" dirty="0"/>
              <a:t>Focus: </a:t>
            </a:r>
            <a:r>
              <a:rPr lang="nb-NO" sz="1400" b="1" dirty="0"/>
              <a:t>Desktop</a:t>
            </a:r>
            <a:r>
              <a:rPr lang="nb-NO" sz="1400" dirty="0"/>
              <a:t>, </a:t>
            </a:r>
            <a:r>
              <a:rPr lang="nb-NO" sz="1400" b="1" dirty="0"/>
              <a:t>server</a:t>
            </a:r>
            <a:r>
              <a:rPr lang="nb-NO" sz="1400" dirty="0"/>
              <a:t>, mobile, embedded.</a:t>
            </a:r>
          </a:p>
          <a:p>
            <a:pPr lvl="1"/>
            <a:r>
              <a:rPr lang="nb-NO" sz="1400" dirty="0">
                <a:solidFill>
                  <a:srgbClr val="FF0000"/>
                </a:solidFill>
              </a:rPr>
              <a:t>C</a:t>
            </a:r>
            <a:r>
              <a:rPr lang="nb-NO" sz="1400" dirty="0"/>
              <a:t>omplex </a:t>
            </a:r>
            <a:r>
              <a:rPr lang="nb-NO" sz="1400" dirty="0">
                <a:solidFill>
                  <a:srgbClr val="FF0000"/>
                </a:solidFill>
              </a:rPr>
              <a:t>I</a:t>
            </a:r>
            <a:r>
              <a:rPr lang="nb-NO" sz="1400" dirty="0"/>
              <a:t>nstruction </a:t>
            </a:r>
            <a:r>
              <a:rPr lang="nb-NO" sz="1400" dirty="0">
                <a:solidFill>
                  <a:srgbClr val="FF0000"/>
                </a:solidFill>
              </a:rPr>
              <a:t>S</a:t>
            </a:r>
            <a:r>
              <a:rPr lang="nb-NO" sz="1400" dirty="0"/>
              <a:t>et </a:t>
            </a:r>
            <a:r>
              <a:rPr lang="nb-NO" sz="1400" dirty="0">
                <a:solidFill>
                  <a:srgbClr val="FF0000"/>
                </a:solidFill>
              </a:rPr>
              <a:t>C</a:t>
            </a:r>
            <a:r>
              <a:rPr lang="nb-NO" sz="1400" dirty="0"/>
              <a:t>omputing</a:t>
            </a:r>
          </a:p>
          <a:p>
            <a:r>
              <a:rPr lang="nb-NO" sz="1400" dirty="0">
                <a:solidFill>
                  <a:srgbClr val="0070C0"/>
                </a:solidFill>
              </a:rPr>
              <a:t>MIPS</a:t>
            </a:r>
            <a:r>
              <a:rPr lang="nb-NO" sz="1400" dirty="0"/>
              <a:t> and </a:t>
            </a:r>
            <a:r>
              <a:rPr lang="nb-NO" sz="1400" dirty="0">
                <a:solidFill>
                  <a:srgbClr val="0070C0"/>
                </a:solidFill>
              </a:rPr>
              <a:t>ARM (apple)</a:t>
            </a:r>
          </a:p>
          <a:p>
            <a:pPr lvl="1"/>
            <a:r>
              <a:rPr lang="nb-NO" sz="1400" dirty="0"/>
              <a:t>Constructs and </a:t>
            </a:r>
            <a:r>
              <a:rPr lang="nb-NO" sz="1400" u="sng" dirty="0">
                <a:solidFill>
                  <a:srgbClr val="FF0000"/>
                </a:solidFill>
              </a:rPr>
              <a:t>licenses</a:t>
            </a:r>
            <a:r>
              <a:rPr lang="nb-NO" sz="1400" dirty="0"/>
              <a:t> CPU cores etc. to various manufacturers</a:t>
            </a:r>
          </a:p>
          <a:p>
            <a:pPr lvl="1"/>
            <a:r>
              <a:rPr lang="nb-NO" sz="1400" dirty="0"/>
              <a:t>Focus: </a:t>
            </a:r>
            <a:r>
              <a:rPr lang="nb-NO" sz="1400" b="1" dirty="0"/>
              <a:t>Embedded</a:t>
            </a:r>
            <a:r>
              <a:rPr lang="nb-NO" sz="1400" dirty="0"/>
              <a:t>, </a:t>
            </a:r>
            <a:r>
              <a:rPr lang="nb-NO" sz="1400" b="1" dirty="0"/>
              <a:t>mobile</a:t>
            </a:r>
          </a:p>
          <a:p>
            <a:pPr lvl="1"/>
            <a:r>
              <a:rPr lang="nb-NO" sz="1400" dirty="0">
                <a:solidFill>
                  <a:srgbClr val="FF0000"/>
                </a:solidFill>
              </a:rPr>
              <a:t>R</a:t>
            </a:r>
            <a:r>
              <a:rPr lang="nb-NO" sz="1400" dirty="0"/>
              <a:t>educed </a:t>
            </a:r>
            <a:r>
              <a:rPr lang="nb-NO" sz="1400" dirty="0">
                <a:solidFill>
                  <a:srgbClr val="FF0000"/>
                </a:solidFill>
              </a:rPr>
              <a:t>I</a:t>
            </a:r>
            <a:r>
              <a:rPr lang="nb-NO" sz="1400" dirty="0"/>
              <a:t>nstruction </a:t>
            </a:r>
            <a:r>
              <a:rPr lang="nb-NO" sz="1400" dirty="0">
                <a:solidFill>
                  <a:srgbClr val="FF0000"/>
                </a:solidFill>
              </a:rPr>
              <a:t>S</a:t>
            </a:r>
            <a:r>
              <a:rPr lang="nb-NO" sz="1400" dirty="0"/>
              <a:t>et </a:t>
            </a:r>
            <a:r>
              <a:rPr lang="nb-NO" sz="1400" dirty="0">
                <a:solidFill>
                  <a:srgbClr val="FF0000"/>
                </a:solidFill>
              </a:rPr>
              <a:t>C</a:t>
            </a:r>
            <a:r>
              <a:rPr lang="nb-NO" sz="1400" dirty="0"/>
              <a:t>omputing</a:t>
            </a:r>
          </a:p>
          <a:p>
            <a:pPr lvl="1"/>
            <a:endParaRPr lang="nb-NO" sz="1400" dirty="0"/>
          </a:p>
          <a:p>
            <a:pPr lvl="1"/>
            <a:r>
              <a:rPr lang="nb-NO" sz="1400" dirty="0"/>
              <a:t>Now x86 and ARM processors bothe have features of RISC and CISC</a:t>
            </a:r>
          </a:p>
        </p:txBody>
      </p:sp>
      <p:sp>
        <p:nvSpPr>
          <p:cNvPr id="6" name="Bent Arrow 5">
            <a:extLst>
              <a:ext uri="{FF2B5EF4-FFF2-40B4-BE49-F238E27FC236}">
                <a16:creationId xmlns:a16="http://schemas.microsoft.com/office/drawing/2014/main" id="{F4FB8033-42FF-F34D-89BC-1AD005E050DF}"/>
              </a:ext>
            </a:extLst>
          </p:cNvPr>
          <p:cNvSpPr/>
          <p:nvPr/>
        </p:nvSpPr>
        <p:spPr>
          <a:xfrm>
            <a:off x="6865034" y="2034058"/>
            <a:ext cx="308091" cy="90033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
        <p:nvSpPr>
          <p:cNvPr id="7" name="TextBox 6">
            <a:extLst>
              <a:ext uri="{FF2B5EF4-FFF2-40B4-BE49-F238E27FC236}">
                <a16:creationId xmlns:a16="http://schemas.microsoft.com/office/drawing/2014/main" id="{7BECB957-7F89-0948-933A-3844A56E8167}"/>
              </a:ext>
            </a:extLst>
          </p:cNvPr>
          <p:cNvSpPr txBox="1"/>
          <p:nvPr/>
        </p:nvSpPr>
        <p:spPr>
          <a:xfrm>
            <a:off x="3530991" y="5923050"/>
            <a:ext cx="3890535" cy="400110"/>
          </a:xfrm>
          <a:prstGeom prst="rect">
            <a:avLst/>
          </a:prstGeom>
          <a:solidFill>
            <a:schemeClr val="tx2"/>
          </a:solidFill>
        </p:spPr>
        <p:txBody>
          <a:bodyPr wrap="square" rtlCol="0">
            <a:spAutoFit/>
          </a:bodyPr>
          <a:lstStyle/>
          <a:p>
            <a:r>
              <a:rPr lang="en-NO" sz="2000" b="1" dirty="0">
                <a:solidFill>
                  <a:schemeClr val="bg1"/>
                </a:solidFill>
              </a:rPr>
              <a:t>What is the boot process?</a:t>
            </a:r>
          </a:p>
        </p:txBody>
      </p:sp>
    </p:spTree>
    <p:custDataLst>
      <p:tags r:id="rId1"/>
    </p:custDataLst>
    <p:extLst>
      <p:ext uri="{BB962C8B-B14F-4D97-AF65-F5344CB8AC3E}">
        <p14:creationId xmlns:p14="http://schemas.microsoft.com/office/powerpoint/2010/main" val="248491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9" dur="500"/>
                                        <p:tgtEl>
                                          <p:spTgt spid="3">
                                            <p:txEl>
                                              <p:pRg st="2" end="2"/>
                                            </p:txEl>
                                          </p:spTgt>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33" dur="500"/>
                                        <p:tgtEl>
                                          <p:spTgt spid="3">
                                            <p:txEl>
                                              <p:pRg st="3" end="3"/>
                                            </p:txEl>
                                          </p:spTgt>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7" dur="500"/>
                                        <p:tgtEl>
                                          <p:spTgt spid="3">
                                            <p:txEl>
                                              <p:pRg st="4" end="4"/>
                                            </p:txEl>
                                          </p:spTgt>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additive="base">
                                        <p:cTn id="40"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41" dur="500"/>
                                        <p:tgtEl>
                                          <p:spTgt spid="3">
                                            <p:txEl>
                                              <p:pRg st="5" end="5"/>
                                            </p:txEl>
                                          </p:spTgt>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additive="base">
                                        <p:cTn id="44"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 calcmode="lin" valueType="num">
                                      <p:cBhvr additive="base">
                                        <p:cTn id="50"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1" dur="500"/>
                                        <p:tgtEl>
                                          <p:spTgt spid="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circle(in)">
                                      <p:cBhvr>
                                        <p:cTn id="5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Abstraction</a:t>
            </a:r>
            <a:endParaRPr lang="nb-NO" dirty="0"/>
          </a:p>
        </p:txBody>
      </p:sp>
      <p:sp>
        <p:nvSpPr>
          <p:cNvPr id="3" name="Content Placeholder 2"/>
          <p:cNvSpPr>
            <a:spLocks noGrp="1"/>
          </p:cNvSpPr>
          <p:nvPr>
            <p:ph idx="1"/>
            <p:custDataLst>
              <p:tags r:id="rId3"/>
            </p:custDataLst>
          </p:nvPr>
        </p:nvSpPr>
        <p:spPr/>
        <p:txBody>
          <a:bodyPr>
            <a:normAutofit fontScale="92500" lnSpcReduction="10000"/>
          </a:bodyPr>
          <a:lstStyle/>
          <a:p>
            <a:r>
              <a:rPr lang="nb-NO" dirty="0"/>
              <a:t>To </a:t>
            </a:r>
            <a:r>
              <a:rPr lang="nb-NO" dirty="0" err="1"/>
              <a:t>abstract</a:t>
            </a:r>
            <a:r>
              <a:rPr lang="nb-NO" dirty="0"/>
              <a:t> </a:t>
            </a:r>
            <a:r>
              <a:rPr lang="nb-NO" dirty="0" err="1"/>
              <a:t>means</a:t>
            </a:r>
            <a:r>
              <a:rPr lang="nb-NO" dirty="0"/>
              <a:t> to </a:t>
            </a:r>
            <a:r>
              <a:rPr lang="nb-NO" dirty="0" err="1"/>
              <a:t>remove</a:t>
            </a:r>
            <a:r>
              <a:rPr lang="nb-NO" dirty="0"/>
              <a:t> (</a:t>
            </a:r>
            <a:r>
              <a:rPr lang="nb-NO" dirty="0" err="1"/>
              <a:t>insignificant</a:t>
            </a:r>
            <a:r>
              <a:rPr lang="nb-NO" dirty="0"/>
              <a:t>) </a:t>
            </a:r>
            <a:r>
              <a:rPr lang="nb-NO" dirty="0" err="1"/>
              <a:t>details</a:t>
            </a:r>
            <a:r>
              <a:rPr lang="nb-NO" dirty="0"/>
              <a:t>.</a:t>
            </a:r>
          </a:p>
          <a:p>
            <a:r>
              <a:rPr lang="nb-NO" dirty="0"/>
              <a:t>For </a:t>
            </a:r>
            <a:r>
              <a:rPr lang="nb-NO" dirty="0" err="1"/>
              <a:t>example</a:t>
            </a:r>
            <a:r>
              <a:rPr lang="nb-NO" dirty="0"/>
              <a:t>: A </a:t>
            </a:r>
            <a:r>
              <a:rPr lang="nb-NO" dirty="0">
                <a:solidFill>
                  <a:srgbClr val="FF0000"/>
                </a:solidFill>
              </a:rPr>
              <a:t>file</a:t>
            </a:r>
            <a:r>
              <a:rPr lang="nb-NO" dirty="0"/>
              <a:t> </a:t>
            </a:r>
            <a:r>
              <a:rPr lang="nb-NO" dirty="0" err="1"/>
              <a:t>will</a:t>
            </a:r>
            <a:r>
              <a:rPr lang="nb-NO" dirty="0"/>
              <a:t> (most </a:t>
            </a:r>
            <a:r>
              <a:rPr lang="nb-NO" dirty="0" err="1"/>
              <a:t>often</a:t>
            </a:r>
            <a:r>
              <a:rPr lang="nb-NO" dirty="0"/>
              <a:t>) </a:t>
            </a:r>
            <a:r>
              <a:rPr lang="nb-NO" dirty="0" err="1"/>
              <a:t>consist</a:t>
            </a:r>
            <a:r>
              <a:rPr lang="nb-NO" dirty="0"/>
              <a:t> </a:t>
            </a:r>
            <a:r>
              <a:rPr lang="nb-NO" dirty="0" err="1"/>
              <a:t>of</a:t>
            </a:r>
            <a:r>
              <a:rPr lang="nb-NO" dirty="0"/>
              <a:t> metadata (data </a:t>
            </a:r>
            <a:r>
              <a:rPr lang="nb-NO" dirty="0" err="1"/>
              <a:t>about</a:t>
            </a:r>
            <a:r>
              <a:rPr lang="nb-NO" dirty="0"/>
              <a:t> data)</a:t>
            </a:r>
          </a:p>
          <a:p>
            <a:pPr lvl="1"/>
            <a:r>
              <a:rPr lang="nb-NO" dirty="0"/>
              <a:t>A </a:t>
            </a:r>
            <a:r>
              <a:rPr lang="nb-NO" dirty="0" err="1"/>
              <a:t>name</a:t>
            </a:r>
            <a:endParaRPr lang="nb-NO" dirty="0"/>
          </a:p>
          <a:p>
            <a:pPr lvl="1"/>
            <a:r>
              <a:rPr lang="nb-NO" dirty="0" err="1"/>
              <a:t>when</a:t>
            </a:r>
            <a:r>
              <a:rPr lang="nb-NO" dirty="0"/>
              <a:t> </a:t>
            </a:r>
            <a:r>
              <a:rPr lang="nb-NO" dirty="0" err="1"/>
              <a:t>created</a:t>
            </a:r>
            <a:r>
              <a:rPr lang="nb-NO" dirty="0"/>
              <a:t>, last </a:t>
            </a:r>
            <a:r>
              <a:rPr lang="nb-NO" dirty="0" err="1"/>
              <a:t>modified</a:t>
            </a:r>
            <a:r>
              <a:rPr lang="nb-NO" dirty="0"/>
              <a:t>, o.l.</a:t>
            </a:r>
          </a:p>
          <a:p>
            <a:pPr lvl="1"/>
            <a:r>
              <a:rPr lang="nb-NO" dirty="0" err="1"/>
              <a:t>how</a:t>
            </a:r>
            <a:r>
              <a:rPr lang="nb-NO" dirty="0"/>
              <a:t> </a:t>
            </a:r>
            <a:r>
              <a:rPr lang="nb-NO" dirty="0" err="1"/>
              <a:t>big</a:t>
            </a:r>
            <a:r>
              <a:rPr lang="nb-NO" dirty="0"/>
              <a:t> (</a:t>
            </a:r>
            <a:r>
              <a:rPr lang="nb-NO" dirty="0" err="1"/>
              <a:t>KiB</a:t>
            </a:r>
            <a:r>
              <a:rPr lang="nb-NO" dirty="0"/>
              <a:t>)</a:t>
            </a:r>
          </a:p>
          <a:p>
            <a:pPr lvl="1"/>
            <a:r>
              <a:rPr lang="nb-NO" dirty="0" err="1"/>
              <a:t>which</a:t>
            </a:r>
            <a:r>
              <a:rPr lang="nb-NO" dirty="0"/>
              <a:t> </a:t>
            </a:r>
            <a:r>
              <a:rPr lang="nb-NO" dirty="0" err="1"/>
              <a:t>sectors</a:t>
            </a:r>
            <a:r>
              <a:rPr lang="nb-NO" dirty="0"/>
              <a:t> </a:t>
            </a:r>
            <a:r>
              <a:rPr lang="nb-NO" dirty="0" err="1"/>
              <a:t>of</a:t>
            </a:r>
            <a:r>
              <a:rPr lang="nb-NO" dirty="0"/>
              <a:t> </a:t>
            </a:r>
            <a:r>
              <a:rPr lang="nb-NO" dirty="0" err="1"/>
              <a:t>the</a:t>
            </a:r>
            <a:r>
              <a:rPr lang="nb-NO" dirty="0"/>
              <a:t> disk data is </a:t>
            </a:r>
            <a:r>
              <a:rPr lang="nb-NO" dirty="0" err="1"/>
              <a:t>physically</a:t>
            </a:r>
            <a:r>
              <a:rPr lang="nb-NO" dirty="0"/>
              <a:t> </a:t>
            </a:r>
            <a:r>
              <a:rPr lang="nb-NO" dirty="0" err="1"/>
              <a:t>located</a:t>
            </a:r>
            <a:r>
              <a:rPr lang="nb-NO" dirty="0"/>
              <a:t> </a:t>
            </a:r>
            <a:r>
              <a:rPr lang="nb-NO" dirty="0" err="1"/>
              <a:t>on</a:t>
            </a:r>
            <a:endParaRPr lang="nb-NO" dirty="0"/>
          </a:p>
          <a:p>
            <a:pPr lvl="1"/>
            <a:r>
              <a:rPr lang="nb-NO" dirty="0"/>
              <a:t>... and </a:t>
            </a:r>
            <a:r>
              <a:rPr lang="nb-NO" dirty="0" err="1"/>
              <a:t>the</a:t>
            </a:r>
            <a:r>
              <a:rPr lang="nb-NO" dirty="0"/>
              <a:t> </a:t>
            </a:r>
            <a:r>
              <a:rPr lang="nb-NO" dirty="0" err="1"/>
              <a:t>content</a:t>
            </a:r>
            <a:r>
              <a:rPr lang="nb-NO" dirty="0"/>
              <a:t> </a:t>
            </a:r>
            <a:r>
              <a:rPr lang="nb-NO" dirty="0" err="1"/>
              <a:t>itself</a:t>
            </a:r>
            <a:r>
              <a:rPr lang="nb-NO" dirty="0"/>
              <a:t> (data / </a:t>
            </a:r>
            <a:r>
              <a:rPr lang="nb-NO" dirty="0" err="1"/>
              <a:t>instructions</a:t>
            </a:r>
            <a:r>
              <a:rPr lang="nb-NO" dirty="0"/>
              <a:t>)</a:t>
            </a:r>
          </a:p>
          <a:p>
            <a:r>
              <a:rPr lang="nb-NO" dirty="0"/>
              <a:t>The files </a:t>
            </a:r>
            <a:r>
              <a:rPr lang="nb-NO" dirty="0" err="1"/>
              <a:t>are</a:t>
            </a:r>
            <a:r>
              <a:rPr lang="nb-NO" dirty="0"/>
              <a:t> </a:t>
            </a:r>
            <a:r>
              <a:rPr lang="nb-NO" dirty="0" err="1"/>
              <a:t>organized</a:t>
            </a:r>
            <a:r>
              <a:rPr lang="nb-NO" dirty="0"/>
              <a:t> in </a:t>
            </a:r>
            <a:r>
              <a:rPr lang="nb-NO" dirty="0" err="1"/>
              <a:t>directories</a:t>
            </a:r>
            <a:r>
              <a:rPr lang="nb-NO" dirty="0"/>
              <a:t> (</a:t>
            </a:r>
            <a:r>
              <a:rPr lang="nb-NO" dirty="0" err="1"/>
              <a:t>directories</a:t>
            </a:r>
            <a:r>
              <a:rPr lang="nb-NO" dirty="0"/>
              <a:t> / folders))</a:t>
            </a:r>
          </a:p>
          <a:p>
            <a:pPr lvl="1"/>
            <a:r>
              <a:rPr lang="nb-NO" dirty="0" err="1"/>
              <a:t>another</a:t>
            </a:r>
            <a:r>
              <a:rPr lang="nb-NO" dirty="0"/>
              <a:t> </a:t>
            </a:r>
            <a:r>
              <a:rPr lang="nb-NO" dirty="0" err="1"/>
              <a:t>abstraction</a:t>
            </a:r>
            <a:r>
              <a:rPr lang="nb-NO" dirty="0"/>
              <a:t>, </a:t>
            </a:r>
            <a:r>
              <a:rPr lang="nb-NO" dirty="0" err="1"/>
              <a:t>which</a:t>
            </a:r>
            <a:r>
              <a:rPr lang="nb-NO" dirty="0"/>
              <a:t> is </a:t>
            </a:r>
            <a:r>
              <a:rPr lang="nb-NO" dirty="0" err="1"/>
              <a:t>also</a:t>
            </a:r>
            <a:r>
              <a:rPr lang="nb-NO" dirty="0"/>
              <a:t> a </a:t>
            </a:r>
            <a:r>
              <a:rPr lang="nb-NO" dirty="0">
                <a:solidFill>
                  <a:srgbClr val="FF0000"/>
                </a:solidFill>
              </a:rPr>
              <a:t>type </a:t>
            </a:r>
            <a:r>
              <a:rPr lang="nb-NO" dirty="0" err="1">
                <a:solidFill>
                  <a:srgbClr val="FF0000"/>
                </a:solidFill>
              </a:rPr>
              <a:t>of</a:t>
            </a:r>
            <a:r>
              <a:rPr lang="nb-NO" dirty="0">
                <a:solidFill>
                  <a:srgbClr val="FF0000"/>
                </a:solidFill>
              </a:rPr>
              <a:t> file</a:t>
            </a:r>
            <a:r>
              <a:rPr lang="nb-NO" dirty="0"/>
              <a:t> </a:t>
            </a:r>
            <a:r>
              <a:rPr lang="nb-NO" dirty="0" err="1"/>
              <a:t>that</a:t>
            </a:r>
            <a:r>
              <a:rPr lang="nb-NO" dirty="0"/>
              <a:t> </a:t>
            </a:r>
            <a:r>
              <a:rPr lang="nb-NO" dirty="0" err="1"/>
              <a:t>contains</a:t>
            </a:r>
            <a:r>
              <a:rPr lang="nb-NO" dirty="0"/>
              <a:t> metadata and </a:t>
            </a:r>
            <a:r>
              <a:rPr lang="nb-NO" dirty="0" err="1"/>
              <a:t>addresses</a:t>
            </a:r>
            <a:r>
              <a:rPr lang="nb-NO" dirty="0"/>
              <a:t> </a:t>
            </a:r>
            <a:r>
              <a:rPr lang="nb-NO" dirty="0" err="1"/>
              <a:t>of</a:t>
            </a:r>
            <a:r>
              <a:rPr lang="nb-NO" dirty="0"/>
              <a:t> </a:t>
            </a:r>
            <a:r>
              <a:rPr lang="nb-NO" dirty="0" err="1"/>
              <a:t>other</a:t>
            </a:r>
            <a:r>
              <a:rPr lang="nb-NO" dirty="0"/>
              <a:t> files.</a:t>
            </a:r>
          </a:p>
          <a:p>
            <a:r>
              <a:rPr lang="nb-NO" dirty="0" err="1"/>
              <a:t>Physically</a:t>
            </a:r>
            <a:r>
              <a:rPr lang="nb-NO" dirty="0"/>
              <a:t> / </a:t>
            </a:r>
            <a:r>
              <a:rPr lang="nb-NO" dirty="0" err="1"/>
              <a:t>specifically</a:t>
            </a:r>
            <a:r>
              <a:rPr lang="nb-NO" dirty="0"/>
              <a:t>, it is </a:t>
            </a:r>
            <a:r>
              <a:rPr lang="nb-NO" dirty="0" err="1"/>
              <a:t>the</a:t>
            </a:r>
            <a:r>
              <a:rPr lang="nb-NO" dirty="0"/>
              <a:t> </a:t>
            </a:r>
            <a:r>
              <a:rPr lang="nb-NO" dirty="0" err="1"/>
              <a:t>only</a:t>
            </a:r>
            <a:r>
              <a:rPr lang="nb-NO" dirty="0"/>
              <a:t> </a:t>
            </a:r>
            <a:r>
              <a:rPr lang="nb-NO" dirty="0" err="1"/>
              <a:t>magnetized</a:t>
            </a:r>
            <a:r>
              <a:rPr lang="nb-NO" dirty="0"/>
              <a:t> areas in </a:t>
            </a:r>
            <a:r>
              <a:rPr lang="nb-NO" dirty="0" err="1"/>
              <a:t>addressed</a:t>
            </a:r>
            <a:r>
              <a:rPr lang="nb-NO" dirty="0"/>
              <a:t> </a:t>
            </a:r>
            <a:r>
              <a:rPr lang="nb-NO" dirty="0" err="1"/>
              <a:t>sectors</a:t>
            </a:r>
            <a:r>
              <a:rPr lang="nb-NO" dirty="0"/>
              <a:t> </a:t>
            </a:r>
            <a:r>
              <a:rPr lang="nb-NO" dirty="0" err="1"/>
              <a:t>on</a:t>
            </a:r>
            <a:r>
              <a:rPr lang="nb-NO" dirty="0"/>
              <a:t> a disk / CD / </a:t>
            </a:r>
            <a:r>
              <a:rPr lang="nb-NO" dirty="0" err="1"/>
              <a:t>memory</a:t>
            </a:r>
            <a:r>
              <a:rPr lang="nb-NO" dirty="0"/>
              <a:t> </a:t>
            </a:r>
            <a:r>
              <a:rPr lang="nb-NO" dirty="0" err="1"/>
              <a:t>stick</a:t>
            </a:r>
            <a:endParaRPr lang="nb-NO" dirty="0"/>
          </a:p>
          <a:p>
            <a:r>
              <a:rPr lang="nb-NO" dirty="0"/>
              <a:t>To </a:t>
            </a:r>
            <a:r>
              <a:rPr lang="nb-NO" dirty="0" err="1"/>
              <a:t>the</a:t>
            </a:r>
            <a:r>
              <a:rPr lang="nb-NO" dirty="0"/>
              <a:t> </a:t>
            </a:r>
            <a:r>
              <a:rPr lang="nb-NO" dirty="0" err="1"/>
              <a:t>user</a:t>
            </a:r>
            <a:r>
              <a:rPr lang="nb-NO" dirty="0"/>
              <a:t>, </a:t>
            </a:r>
            <a:r>
              <a:rPr lang="nb-NO" dirty="0" err="1"/>
              <a:t>this</a:t>
            </a:r>
            <a:r>
              <a:rPr lang="nb-NO" dirty="0"/>
              <a:t> </a:t>
            </a:r>
            <a:r>
              <a:rPr lang="nb-NO" dirty="0" err="1"/>
              <a:t>abstraction</a:t>
            </a:r>
            <a:r>
              <a:rPr lang="nb-NO" dirty="0"/>
              <a:t> </a:t>
            </a:r>
            <a:r>
              <a:rPr lang="nb-NO" dirty="0" err="1"/>
              <a:t>appears</a:t>
            </a:r>
            <a:r>
              <a:rPr lang="nb-NO" dirty="0"/>
              <a:t> as symbols h @ n </a:t>
            </a:r>
            <a:r>
              <a:rPr lang="nb-NO" dirty="0" err="1"/>
              <a:t>can</a:t>
            </a:r>
            <a:r>
              <a:rPr lang="nb-NO" dirty="0"/>
              <a:t> </a:t>
            </a:r>
            <a:r>
              <a:rPr lang="nb-NO" dirty="0" err="1"/>
              <a:t>click</a:t>
            </a:r>
            <a:r>
              <a:rPr lang="nb-NO" dirty="0"/>
              <a:t> on.</a:t>
            </a:r>
          </a:p>
          <a:p>
            <a:r>
              <a:rPr lang="nb-NO" dirty="0"/>
              <a:t>For </a:t>
            </a:r>
            <a:r>
              <a:rPr lang="nb-NO" dirty="0" err="1"/>
              <a:t>the</a:t>
            </a:r>
            <a:r>
              <a:rPr lang="nb-NO" dirty="0"/>
              <a:t> programmer, OS offers system </a:t>
            </a:r>
            <a:r>
              <a:rPr lang="nb-NO" dirty="0" err="1"/>
              <a:t>calls</a:t>
            </a:r>
            <a:r>
              <a:rPr lang="nb-NO" dirty="0"/>
              <a:t> </a:t>
            </a:r>
            <a:r>
              <a:rPr lang="nb-NO" dirty="0" err="1"/>
              <a:t>that</a:t>
            </a:r>
            <a:r>
              <a:rPr lang="nb-NO" dirty="0"/>
              <a:t> </a:t>
            </a:r>
            <a:r>
              <a:rPr lang="nb-NO" dirty="0" err="1"/>
              <a:t>allow</a:t>
            </a:r>
            <a:r>
              <a:rPr lang="nb-NO" dirty="0"/>
              <a:t> h @ n to </a:t>
            </a:r>
            <a:r>
              <a:rPr lang="nb-NO" dirty="0" err="1"/>
              <a:t>create</a:t>
            </a:r>
            <a:r>
              <a:rPr lang="nb-NO" dirty="0"/>
              <a:t>, </a:t>
            </a:r>
            <a:r>
              <a:rPr lang="nb-NO" dirty="0" err="1"/>
              <a:t>open</a:t>
            </a:r>
            <a:r>
              <a:rPr lang="nb-NO" dirty="0"/>
              <a:t>, </a:t>
            </a:r>
            <a:r>
              <a:rPr lang="nb-NO" dirty="0" err="1"/>
              <a:t>close</a:t>
            </a:r>
            <a:r>
              <a:rPr lang="nb-NO" dirty="0"/>
              <a:t>, </a:t>
            </a:r>
            <a:r>
              <a:rPr lang="nb-NO" dirty="0" err="1"/>
              <a:t>position</a:t>
            </a:r>
            <a:r>
              <a:rPr lang="nb-NO" dirty="0"/>
              <a:t> </a:t>
            </a:r>
            <a:r>
              <a:rPr lang="nb-NO" dirty="0" err="1"/>
              <a:t>itself</a:t>
            </a:r>
            <a:r>
              <a:rPr lang="nb-NO" dirty="0"/>
              <a:t> </a:t>
            </a:r>
            <a:r>
              <a:rPr lang="nb-NO" dirty="0" err="1"/>
              <a:t>within</a:t>
            </a:r>
            <a:r>
              <a:rPr lang="nb-NO" dirty="0"/>
              <a:t>, </a:t>
            </a:r>
            <a:r>
              <a:rPr lang="nb-NO" dirty="0" err="1"/>
              <a:t>read</a:t>
            </a:r>
            <a:r>
              <a:rPr lang="nb-NO" dirty="0"/>
              <a:t> from / </a:t>
            </a:r>
            <a:r>
              <a:rPr lang="nb-NO" dirty="0" err="1"/>
              <a:t>write</a:t>
            </a:r>
            <a:r>
              <a:rPr lang="nb-NO" dirty="0"/>
              <a:t> to</a:t>
            </a:r>
          </a:p>
        </p:txBody>
      </p:sp>
      <p:sp>
        <p:nvSpPr>
          <p:cNvPr id="5" name="Slide Number Placeholder 4">
            <a:extLst>
              <a:ext uri="{FF2B5EF4-FFF2-40B4-BE49-F238E27FC236}">
                <a16:creationId xmlns:a16="http://schemas.microsoft.com/office/drawing/2014/main" id="{E8B23B8A-098D-4C89-8952-E64447913085}"/>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94</a:t>
            </a:fld>
            <a:r>
              <a:rPr lang="en-US" dirty="0"/>
              <a:t>/64</a:t>
            </a:r>
          </a:p>
        </p:txBody>
      </p:sp>
    </p:spTree>
    <p:custDataLst>
      <p:tags r:id="rId1"/>
    </p:custDataLst>
    <p:extLst>
      <p:ext uri="{BB962C8B-B14F-4D97-AF65-F5344CB8AC3E}">
        <p14:creationId xmlns:p14="http://schemas.microsoft.com/office/powerpoint/2010/main" val="1294534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custDataLst>
              <p:tags r:id="rId2"/>
            </p:custDataLst>
          </p:nvPr>
        </p:nvSpPr>
        <p:spPr>
          <a:xfrm>
            <a:off x="1221612" y="188640"/>
            <a:ext cx="4554515" cy="634082"/>
          </a:xfrm>
        </p:spPr>
        <p:txBody>
          <a:bodyPr>
            <a:normAutofit/>
          </a:bodyPr>
          <a:lstStyle/>
          <a:p>
            <a:r>
              <a:rPr lang="en-US" dirty="0"/>
              <a:t>System call</a:t>
            </a:r>
          </a:p>
        </p:txBody>
      </p:sp>
      <p:sp>
        <p:nvSpPr>
          <p:cNvPr id="879619" name="Rectangle 3"/>
          <p:cNvSpPr>
            <a:spLocks noGrp="1" noChangeArrowheads="1"/>
          </p:cNvSpPr>
          <p:nvPr>
            <p:ph idx="1"/>
            <p:custDataLst>
              <p:tags r:id="rId3"/>
            </p:custDataLst>
          </p:nvPr>
        </p:nvSpPr>
        <p:spPr>
          <a:xfrm>
            <a:off x="1237590" y="1189913"/>
            <a:ext cx="5737225" cy="5006988"/>
          </a:xfrm>
        </p:spPr>
        <p:txBody>
          <a:bodyPr/>
          <a:lstStyle/>
          <a:p>
            <a:r>
              <a:rPr lang="en-US" dirty="0"/>
              <a:t>The </a:t>
            </a:r>
            <a:r>
              <a:rPr lang="en-US" dirty="0">
                <a:solidFill>
                  <a:srgbClr val="FF0000"/>
                </a:solidFill>
              </a:rPr>
              <a:t>interface</a:t>
            </a:r>
            <a:r>
              <a:rPr lang="en-US" dirty="0"/>
              <a:t> between the OS and the users is defined by a </a:t>
            </a:r>
            <a:r>
              <a:rPr lang="en-US" dirty="0">
                <a:solidFill>
                  <a:srgbClr val="FF0000"/>
                </a:solidFill>
              </a:rPr>
              <a:t>number of system calls</a:t>
            </a:r>
            <a:r>
              <a:rPr lang="en-US" b="1" dirty="0">
                <a:solidFill>
                  <a:srgbClr val="FF0000"/>
                </a:solidFill>
              </a:rPr>
              <a:t>.</a:t>
            </a:r>
            <a:br>
              <a:rPr lang="en-US" dirty="0"/>
            </a:br>
            <a:endParaRPr lang="en-US" dirty="0"/>
          </a:p>
          <a:p>
            <a:r>
              <a:rPr lang="en-US" dirty="0"/>
              <a:t>Performing a system call is similar to a regular method call, but the system call runs kernel code:</a:t>
            </a:r>
          </a:p>
        </p:txBody>
      </p:sp>
      <p:sp>
        <p:nvSpPr>
          <p:cNvPr id="879622" name="Text Box 6"/>
          <p:cNvSpPr txBox="1">
            <a:spLocks noChangeArrowheads="1"/>
          </p:cNvSpPr>
          <p:nvPr>
            <p:custDataLst>
              <p:tags r:id="rId4"/>
            </p:custDataLst>
          </p:nvPr>
        </p:nvSpPr>
        <p:spPr bwMode="auto">
          <a:xfrm>
            <a:off x="8007582" y="918268"/>
            <a:ext cx="3145413" cy="6017032"/>
          </a:xfrm>
          <a:prstGeom prst="rect">
            <a:avLst/>
          </a:prstGeom>
          <a:noFill/>
          <a:ln w="9525">
            <a:noFill/>
            <a:miter lim="800000"/>
            <a:headEnd/>
            <a:tailEnd/>
          </a:ln>
        </p:spPr>
        <p:txBody>
          <a:bodyPr wrap="none">
            <a:spAutoFit/>
          </a:bodyPr>
          <a:lstStyle/>
          <a:p>
            <a:r>
              <a:rPr lang="en-US" sz="700" dirty="0" err="1"/>
              <a:t>sys_acct</a:t>
            </a:r>
            <a:r>
              <a:rPr lang="en-US" sz="700" dirty="0"/>
              <a:t>(const char *name)</a:t>
            </a:r>
          </a:p>
          <a:p>
            <a:r>
              <a:rPr lang="en-US" sz="700" dirty="0" err="1"/>
              <a:t>sys_acct</a:t>
            </a:r>
            <a:r>
              <a:rPr lang="en-US" sz="700" dirty="0"/>
              <a:t>(const char * filename)</a:t>
            </a:r>
          </a:p>
          <a:p>
            <a:r>
              <a:rPr lang="en-US" sz="700" dirty="0" err="1"/>
              <a:t>sys_capget</a:t>
            </a:r>
            <a:r>
              <a:rPr lang="en-US" sz="700" dirty="0"/>
              <a:t>(</a:t>
            </a:r>
            <a:r>
              <a:rPr lang="en-US" sz="700" dirty="0" err="1"/>
              <a:t>cap_user_header_t</a:t>
            </a:r>
            <a:r>
              <a:rPr lang="en-US" sz="700" dirty="0"/>
              <a:t> header, </a:t>
            </a:r>
            <a:r>
              <a:rPr lang="en-US" sz="700" dirty="0" err="1"/>
              <a:t>cap_user_data_t</a:t>
            </a:r>
            <a:r>
              <a:rPr lang="en-US" sz="700" dirty="0"/>
              <a:t> </a:t>
            </a:r>
            <a:r>
              <a:rPr lang="en-US" sz="700" dirty="0" err="1"/>
              <a:t>dataptr</a:t>
            </a:r>
            <a:r>
              <a:rPr lang="en-US" sz="700" dirty="0"/>
              <a:t>)</a:t>
            </a:r>
          </a:p>
          <a:p>
            <a:r>
              <a:rPr lang="en-US" sz="700" dirty="0" err="1"/>
              <a:t>sys_capset</a:t>
            </a:r>
            <a:r>
              <a:rPr lang="en-US" sz="700" dirty="0"/>
              <a:t>(</a:t>
            </a:r>
            <a:r>
              <a:rPr lang="en-US" sz="700" dirty="0" err="1"/>
              <a:t>cap_user_header_t</a:t>
            </a:r>
            <a:r>
              <a:rPr lang="en-US" sz="700" dirty="0"/>
              <a:t> header, const </a:t>
            </a:r>
            <a:r>
              <a:rPr lang="en-US" sz="700" dirty="0" err="1"/>
              <a:t>cap_user_data_t</a:t>
            </a:r>
            <a:r>
              <a:rPr lang="en-US" sz="700" dirty="0"/>
              <a:t> data)</a:t>
            </a:r>
          </a:p>
          <a:p>
            <a:r>
              <a:rPr lang="en-US" sz="700" dirty="0" err="1"/>
              <a:t>sys_exit</a:t>
            </a:r>
            <a:r>
              <a:rPr lang="en-US" sz="700" dirty="0"/>
              <a:t>(int </a:t>
            </a:r>
            <a:r>
              <a:rPr lang="en-US" sz="700" dirty="0" err="1"/>
              <a:t>error_code</a:t>
            </a:r>
            <a:r>
              <a:rPr lang="en-US" sz="700" dirty="0"/>
              <a:t>)</a:t>
            </a:r>
          </a:p>
          <a:p>
            <a:r>
              <a:rPr lang="en-US" sz="700" dirty="0"/>
              <a:t>sys_wait4(</a:t>
            </a:r>
            <a:r>
              <a:rPr lang="en-US" sz="700" dirty="0" err="1"/>
              <a:t>pid_t</a:t>
            </a:r>
            <a:r>
              <a:rPr lang="en-US" sz="700" dirty="0"/>
              <a:t> </a:t>
            </a:r>
            <a:r>
              <a:rPr lang="en-US" sz="700" dirty="0" err="1"/>
              <a:t>pid,unsigned</a:t>
            </a:r>
            <a:r>
              <a:rPr lang="en-US" sz="700" dirty="0"/>
              <a:t> int * </a:t>
            </a:r>
            <a:r>
              <a:rPr lang="en-US" sz="700" dirty="0" err="1"/>
              <a:t>stat_addr</a:t>
            </a:r>
            <a:r>
              <a:rPr lang="en-US" sz="700" dirty="0"/>
              <a:t>, int options, struct </a:t>
            </a:r>
            <a:r>
              <a:rPr lang="en-US" sz="700" dirty="0" err="1"/>
              <a:t>rusage</a:t>
            </a:r>
            <a:r>
              <a:rPr lang="en-US" sz="700" dirty="0"/>
              <a:t> * </a:t>
            </a:r>
            <a:r>
              <a:rPr lang="en-US" sz="700" dirty="0" err="1"/>
              <a:t>ru</a:t>
            </a:r>
            <a:r>
              <a:rPr lang="en-US" sz="700" dirty="0"/>
              <a:t>)</a:t>
            </a:r>
          </a:p>
          <a:p>
            <a:r>
              <a:rPr lang="en-US" sz="700" dirty="0" err="1"/>
              <a:t>sys_waitpid</a:t>
            </a:r>
            <a:r>
              <a:rPr lang="en-US" sz="700" dirty="0"/>
              <a:t>(</a:t>
            </a:r>
            <a:r>
              <a:rPr lang="en-US" sz="700" dirty="0" err="1"/>
              <a:t>pid_t</a:t>
            </a:r>
            <a:r>
              <a:rPr lang="en-US" sz="700" dirty="0"/>
              <a:t> </a:t>
            </a:r>
            <a:r>
              <a:rPr lang="en-US" sz="700" dirty="0" err="1"/>
              <a:t>pid,unsigned</a:t>
            </a:r>
            <a:r>
              <a:rPr lang="en-US" sz="700" dirty="0"/>
              <a:t> int * </a:t>
            </a:r>
            <a:r>
              <a:rPr lang="en-US" sz="700" dirty="0" err="1"/>
              <a:t>stat_addr</a:t>
            </a:r>
            <a:r>
              <a:rPr lang="en-US" sz="700" dirty="0"/>
              <a:t>, int options)</a:t>
            </a:r>
          </a:p>
          <a:p>
            <a:r>
              <a:rPr lang="en-US" sz="700" dirty="0" err="1"/>
              <a:t>sys_futex</a:t>
            </a:r>
            <a:r>
              <a:rPr lang="en-US" sz="700" dirty="0"/>
              <a:t>(void *</a:t>
            </a:r>
            <a:r>
              <a:rPr lang="en-US" sz="700" dirty="0" err="1"/>
              <a:t>uaddr</a:t>
            </a:r>
            <a:r>
              <a:rPr lang="en-US" sz="700" dirty="0"/>
              <a:t>, int op, int </a:t>
            </a:r>
            <a:r>
              <a:rPr lang="en-US" sz="700" dirty="0" err="1"/>
              <a:t>val</a:t>
            </a:r>
            <a:r>
              <a:rPr lang="en-US" sz="700" dirty="0"/>
              <a:t>, struct </a:t>
            </a:r>
            <a:r>
              <a:rPr lang="en-US" sz="700" dirty="0" err="1"/>
              <a:t>timespec</a:t>
            </a:r>
            <a:r>
              <a:rPr lang="en-US" sz="700" dirty="0"/>
              <a:t> *</a:t>
            </a:r>
            <a:r>
              <a:rPr lang="en-US" sz="700" dirty="0" err="1"/>
              <a:t>utime</a:t>
            </a:r>
            <a:r>
              <a:rPr lang="en-US" sz="700" dirty="0"/>
              <a:t>)</a:t>
            </a:r>
          </a:p>
          <a:p>
            <a:r>
              <a:rPr lang="en-US" sz="700" dirty="0" err="1"/>
              <a:t>sys_sysinfo</a:t>
            </a:r>
            <a:r>
              <a:rPr lang="en-US" sz="700" dirty="0"/>
              <a:t>(struct </a:t>
            </a:r>
            <a:r>
              <a:rPr lang="en-US" sz="700" dirty="0" err="1"/>
              <a:t>sysinfo</a:t>
            </a:r>
            <a:r>
              <a:rPr lang="en-US" sz="700" dirty="0"/>
              <a:t> *info)</a:t>
            </a:r>
          </a:p>
          <a:p>
            <a:r>
              <a:rPr lang="en-US" sz="700" dirty="0" err="1"/>
              <a:t>sys_getitimer</a:t>
            </a:r>
            <a:r>
              <a:rPr lang="en-US" sz="700" dirty="0"/>
              <a:t>(int which, struct </a:t>
            </a:r>
            <a:r>
              <a:rPr lang="en-US" sz="700" dirty="0" err="1"/>
              <a:t>itimerval</a:t>
            </a:r>
            <a:r>
              <a:rPr lang="en-US" sz="700" dirty="0"/>
              <a:t> *value)</a:t>
            </a:r>
          </a:p>
          <a:p>
            <a:r>
              <a:rPr lang="en-US" sz="700" dirty="0" err="1"/>
              <a:t>sys_setitimer</a:t>
            </a:r>
            <a:r>
              <a:rPr lang="en-US" sz="700" dirty="0"/>
              <a:t>(int which, struct </a:t>
            </a:r>
            <a:r>
              <a:rPr lang="en-US" sz="700" dirty="0" err="1"/>
              <a:t>itimerval</a:t>
            </a:r>
            <a:r>
              <a:rPr lang="en-US" sz="700" dirty="0"/>
              <a:t> *value,</a:t>
            </a:r>
          </a:p>
          <a:p>
            <a:r>
              <a:rPr lang="en-US" sz="700" dirty="0" err="1"/>
              <a:t>sys_sync</a:t>
            </a:r>
            <a:r>
              <a:rPr lang="en-US" sz="700" dirty="0"/>
              <a:t>(void); /* it's really int */</a:t>
            </a:r>
          </a:p>
          <a:p>
            <a:r>
              <a:rPr lang="en-US" sz="700" dirty="0" err="1"/>
              <a:t>sys_syslog</a:t>
            </a:r>
            <a:r>
              <a:rPr lang="en-US" sz="700" dirty="0"/>
              <a:t>(int type, char * </a:t>
            </a:r>
            <a:r>
              <a:rPr lang="en-US" sz="700" dirty="0" err="1"/>
              <a:t>buf</a:t>
            </a:r>
            <a:r>
              <a:rPr lang="en-US" sz="700" dirty="0"/>
              <a:t>, int </a:t>
            </a:r>
            <a:r>
              <a:rPr lang="en-US" sz="700" dirty="0" err="1"/>
              <a:t>len</a:t>
            </a:r>
            <a:r>
              <a:rPr lang="en-US" sz="700" dirty="0"/>
              <a:t>)</a:t>
            </a:r>
          </a:p>
          <a:p>
            <a:r>
              <a:rPr lang="en-US" sz="700" dirty="0" err="1"/>
              <a:t>sys_nice</a:t>
            </a:r>
            <a:r>
              <a:rPr lang="en-US" sz="700" dirty="0"/>
              <a:t>(int increment)</a:t>
            </a:r>
          </a:p>
          <a:p>
            <a:r>
              <a:rPr lang="en-US" sz="700" dirty="0" err="1"/>
              <a:t>sys_sched_setscheduler</a:t>
            </a:r>
            <a:r>
              <a:rPr lang="en-US" sz="700" dirty="0"/>
              <a:t>(</a:t>
            </a:r>
            <a:r>
              <a:rPr lang="en-US" sz="700" dirty="0" err="1"/>
              <a:t>pid_t</a:t>
            </a:r>
            <a:r>
              <a:rPr lang="en-US" sz="700" dirty="0"/>
              <a:t> </a:t>
            </a:r>
            <a:r>
              <a:rPr lang="en-US" sz="700" dirty="0" err="1"/>
              <a:t>pid</a:t>
            </a:r>
            <a:r>
              <a:rPr lang="en-US" sz="700" dirty="0"/>
              <a:t>, int policy,</a:t>
            </a:r>
          </a:p>
          <a:p>
            <a:r>
              <a:rPr lang="en-US" sz="700" dirty="0" err="1"/>
              <a:t>sys_sched_setparam</a:t>
            </a:r>
            <a:r>
              <a:rPr lang="en-US" sz="700" dirty="0"/>
              <a:t>(</a:t>
            </a:r>
            <a:r>
              <a:rPr lang="en-US" sz="700" dirty="0" err="1"/>
              <a:t>pid_t</a:t>
            </a:r>
            <a:r>
              <a:rPr lang="en-US" sz="700" dirty="0"/>
              <a:t> </a:t>
            </a:r>
            <a:r>
              <a:rPr lang="en-US" sz="700" dirty="0" err="1"/>
              <a:t>pid</a:t>
            </a:r>
            <a:r>
              <a:rPr lang="en-US" sz="700" dirty="0"/>
              <a:t>, struct </a:t>
            </a:r>
            <a:r>
              <a:rPr lang="en-US" sz="700" dirty="0" err="1"/>
              <a:t>sched_param</a:t>
            </a:r>
            <a:r>
              <a:rPr lang="en-US" sz="700" dirty="0"/>
              <a:t> *param)</a:t>
            </a:r>
          </a:p>
          <a:p>
            <a:r>
              <a:rPr lang="en-US" sz="700" dirty="0" err="1"/>
              <a:t>sys_sched_getscheduler</a:t>
            </a:r>
            <a:r>
              <a:rPr lang="en-US" sz="700" dirty="0"/>
              <a:t>(</a:t>
            </a:r>
            <a:r>
              <a:rPr lang="en-US" sz="700" dirty="0" err="1"/>
              <a:t>pid_t</a:t>
            </a:r>
            <a:r>
              <a:rPr lang="en-US" sz="700" dirty="0"/>
              <a:t> </a:t>
            </a:r>
            <a:r>
              <a:rPr lang="en-US" sz="700" dirty="0" err="1"/>
              <a:t>pid</a:t>
            </a:r>
            <a:r>
              <a:rPr lang="en-US" sz="700" dirty="0"/>
              <a:t>)</a:t>
            </a:r>
          </a:p>
          <a:p>
            <a:r>
              <a:rPr lang="en-US" sz="700" dirty="0" err="1"/>
              <a:t>sys_sched_getparam</a:t>
            </a:r>
            <a:r>
              <a:rPr lang="en-US" sz="700" dirty="0"/>
              <a:t>(</a:t>
            </a:r>
            <a:r>
              <a:rPr lang="en-US" sz="700" dirty="0" err="1"/>
              <a:t>pid_t</a:t>
            </a:r>
            <a:r>
              <a:rPr lang="en-US" sz="700" dirty="0"/>
              <a:t> </a:t>
            </a:r>
            <a:r>
              <a:rPr lang="en-US" sz="700" dirty="0" err="1"/>
              <a:t>pid</a:t>
            </a:r>
            <a:r>
              <a:rPr lang="en-US" sz="700" dirty="0"/>
              <a:t>, struct </a:t>
            </a:r>
            <a:r>
              <a:rPr lang="en-US" sz="700" dirty="0" err="1"/>
              <a:t>sched_param</a:t>
            </a:r>
            <a:r>
              <a:rPr lang="en-US" sz="700" dirty="0"/>
              <a:t> *param)</a:t>
            </a:r>
          </a:p>
          <a:p>
            <a:r>
              <a:rPr lang="en-US" sz="700" dirty="0" err="1"/>
              <a:t>sys_sched_setaffinity</a:t>
            </a:r>
            <a:r>
              <a:rPr lang="en-US" sz="700" dirty="0"/>
              <a:t>(</a:t>
            </a:r>
            <a:r>
              <a:rPr lang="en-US" sz="700" dirty="0" err="1"/>
              <a:t>pid_t</a:t>
            </a:r>
            <a:r>
              <a:rPr lang="en-US" sz="700" dirty="0"/>
              <a:t> </a:t>
            </a:r>
            <a:r>
              <a:rPr lang="en-US" sz="700" dirty="0" err="1"/>
              <a:t>pid</a:t>
            </a:r>
            <a:r>
              <a:rPr lang="en-US" sz="700" dirty="0"/>
              <a:t>, unsigned int </a:t>
            </a:r>
            <a:r>
              <a:rPr lang="en-US" sz="700" dirty="0" err="1"/>
              <a:t>len</a:t>
            </a:r>
            <a:r>
              <a:rPr lang="en-US" sz="700" dirty="0"/>
              <a:t>,</a:t>
            </a:r>
          </a:p>
          <a:p>
            <a:r>
              <a:rPr lang="en-US" sz="700" dirty="0" err="1"/>
              <a:t>sys_sched_getaffinity</a:t>
            </a:r>
            <a:r>
              <a:rPr lang="en-US" sz="700" dirty="0"/>
              <a:t>(</a:t>
            </a:r>
            <a:r>
              <a:rPr lang="en-US" sz="700" dirty="0" err="1"/>
              <a:t>pid_t</a:t>
            </a:r>
            <a:r>
              <a:rPr lang="en-US" sz="700" dirty="0"/>
              <a:t> </a:t>
            </a:r>
            <a:r>
              <a:rPr lang="en-US" sz="700" dirty="0" err="1"/>
              <a:t>pid</a:t>
            </a:r>
            <a:r>
              <a:rPr lang="en-US" sz="700" dirty="0"/>
              <a:t>, unsigned int </a:t>
            </a:r>
            <a:r>
              <a:rPr lang="en-US" sz="700" dirty="0" err="1"/>
              <a:t>len</a:t>
            </a:r>
            <a:r>
              <a:rPr lang="en-US" sz="700" dirty="0"/>
              <a:t>,</a:t>
            </a:r>
          </a:p>
          <a:p>
            <a:r>
              <a:rPr lang="en-US" sz="700" dirty="0" err="1"/>
              <a:t>sys_sched_yield</a:t>
            </a:r>
            <a:r>
              <a:rPr lang="en-US" sz="700" dirty="0"/>
              <a:t>(void)</a:t>
            </a:r>
          </a:p>
          <a:p>
            <a:r>
              <a:rPr lang="en-US" sz="700" dirty="0" err="1"/>
              <a:t>sys_sched_get_priority_max</a:t>
            </a:r>
            <a:r>
              <a:rPr lang="en-US" sz="700" dirty="0"/>
              <a:t>(int policy)</a:t>
            </a:r>
          </a:p>
          <a:p>
            <a:r>
              <a:rPr lang="en-US" sz="700" dirty="0" err="1"/>
              <a:t>sys_sched_get_priority_min</a:t>
            </a:r>
            <a:r>
              <a:rPr lang="en-US" sz="700" dirty="0"/>
              <a:t>(int policy)</a:t>
            </a:r>
          </a:p>
          <a:p>
            <a:r>
              <a:rPr lang="en-US" sz="700" dirty="0" err="1"/>
              <a:t>sys_sched_rr_get_interval</a:t>
            </a:r>
            <a:r>
              <a:rPr lang="en-US" sz="700" dirty="0"/>
              <a:t>(</a:t>
            </a:r>
            <a:r>
              <a:rPr lang="en-US" sz="700" dirty="0" err="1"/>
              <a:t>pid_t</a:t>
            </a:r>
            <a:r>
              <a:rPr lang="en-US" sz="700" dirty="0"/>
              <a:t> </a:t>
            </a:r>
            <a:r>
              <a:rPr lang="en-US" sz="700" dirty="0" err="1"/>
              <a:t>pid</a:t>
            </a:r>
            <a:r>
              <a:rPr lang="en-US" sz="700" dirty="0"/>
              <a:t>, struct </a:t>
            </a:r>
            <a:r>
              <a:rPr lang="en-US" sz="700" dirty="0" err="1"/>
              <a:t>timespec</a:t>
            </a:r>
            <a:r>
              <a:rPr lang="en-US" sz="700" dirty="0"/>
              <a:t> *interval)</a:t>
            </a:r>
          </a:p>
          <a:p>
            <a:r>
              <a:rPr lang="en-US" sz="700" dirty="0" err="1"/>
              <a:t>sys_ni_syscall</a:t>
            </a:r>
            <a:r>
              <a:rPr lang="en-US" sz="700" dirty="0"/>
              <a:t>(void)</a:t>
            </a:r>
          </a:p>
          <a:p>
            <a:r>
              <a:rPr lang="en-US" sz="700" dirty="0" err="1"/>
              <a:t>sys_setpriority</a:t>
            </a:r>
            <a:r>
              <a:rPr lang="en-US" sz="700" dirty="0"/>
              <a:t>(int which, int who, int </a:t>
            </a:r>
            <a:r>
              <a:rPr lang="en-US" sz="700" dirty="0" err="1"/>
              <a:t>niceval</a:t>
            </a:r>
            <a:r>
              <a:rPr lang="en-US" sz="700" dirty="0"/>
              <a:t>)</a:t>
            </a:r>
          </a:p>
          <a:p>
            <a:r>
              <a:rPr lang="en-US" sz="700" dirty="0" err="1"/>
              <a:t>sys_getpriority</a:t>
            </a:r>
            <a:r>
              <a:rPr lang="en-US" sz="700" dirty="0"/>
              <a:t>(int which, int who)</a:t>
            </a:r>
          </a:p>
          <a:p>
            <a:r>
              <a:rPr lang="en-US" sz="700" dirty="0" err="1"/>
              <a:t>sys_reboot</a:t>
            </a:r>
            <a:r>
              <a:rPr lang="en-US" sz="700" dirty="0"/>
              <a:t>(int magic1, int magic2, unsigned int </a:t>
            </a:r>
            <a:r>
              <a:rPr lang="en-US" sz="700" dirty="0" err="1"/>
              <a:t>cmd</a:t>
            </a:r>
            <a:r>
              <a:rPr lang="en-US" sz="700" dirty="0"/>
              <a:t>, void * </a:t>
            </a:r>
            <a:r>
              <a:rPr lang="en-US" sz="700" dirty="0" err="1"/>
              <a:t>arg</a:t>
            </a:r>
            <a:r>
              <a:rPr lang="en-US" sz="700" dirty="0"/>
              <a:t>)</a:t>
            </a:r>
          </a:p>
          <a:p>
            <a:r>
              <a:rPr lang="en-US" sz="700" dirty="0" err="1"/>
              <a:t>sys_setregid</a:t>
            </a:r>
            <a:r>
              <a:rPr lang="en-US" sz="700" dirty="0"/>
              <a:t>(</a:t>
            </a:r>
            <a:r>
              <a:rPr lang="en-US" sz="700" dirty="0" err="1"/>
              <a:t>gid_t</a:t>
            </a:r>
            <a:r>
              <a:rPr lang="en-US" sz="700" dirty="0"/>
              <a:t> </a:t>
            </a:r>
            <a:r>
              <a:rPr lang="en-US" sz="700" dirty="0" err="1"/>
              <a:t>rgid</a:t>
            </a:r>
            <a:r>
              <a:rPr lang="en-US" sz="700" dirty="0"/>
              <a:t>, </a:t>
            </a:r>
            <a:r>
              <a:rPr lang="en-US" sz="700" dirty="0" err="1"/>
              <a:t>gid_t</a:t>
            </a:r>
            <a:r>
              <a:rPr lang="en-US" sz="700" dirty="0"/>
              <a:t> </a:t>
            </a:r>
            <a:r>
              <a:rPr lang="en-US" sz="700" dirty="0" err="1"/>
              <a:t>egid</a:t>
            </a:r>
            <a:r>
              <a:rPr lang="en-US" sz="700" dirty="0"/>
              <a:t>)</a:t>
            </a:r>
          </a:p>
          <a:p>
            <a:r>
              <a:rPr lang="en-US" sz="700" dirty="0" err="1"/>
              <a:t>sys_setgid</a:t>
            </a:r>
            <a:r>
              <a:rPr lang="en-US" sz="700" dirty="0"/>
              <a:t>(</a:t>
            </a:r>
            <a:r>
              <a:rPr lang="en-US" sz="700" dirty="0" err="1"/>
              <a:t>gid_t</a:t>
            </a:r>
            <a:r>
              <a:rPr lang="en-US" sz="700" dirty="0"/>
              <a:t> </a:t>
            </a:r>
            <a:r>
              <a:rPr lang="en-US" sz="700" dirty="0" err="1"/>
              <a:t>gid</a:t>
            </a:r>
            <a:r>
              <a:rPr lang="en-US" sz="700" dirty="0"/>
              <a:t>)</a:t>
            </a:r>
          </a:p>
          <a:p>
            <a:r>
              <a:rPr lang="en-US" sz="700" dirty="0" err="1"/>
              <a:t>sys_setreuid</a:t>
            </a:r>
            <a:r>
              <a:rPr lang="en-US" sz="700" dirty="0"/>
              <a:t>(</a:t>
            </a:r>
            <a:r>
              <a:rPr lang="en-US" sz="700" dirty="0" err="1"/>
              <a:t>uid_t</a:t>
            </a:r>
            <a:r>
              <a:rPr lang="en-US" sz="700" dirty="0"/>
              <a:t> </a:t>
            </a:r>
            <a:r>
              <a:rPr lang="en-US" sz="700" dirty="0" err="1"/>
              <a:t>ruid</a:t>
            </a:r>
            <a:r>
              <a:rPr lang="en-US" sz="700" dirty="0"/>
              <a:t>, </a:t>
            </a:r>
            <a:r>
              <a:rPr lang="en-US" sz="700" dirty="0" err="1"/>
              <a:t>uid_t</a:t>
            </a:r>
            <a:r>
              <a:rPr lang="en-US" sz="700" dirty="0"/>
              <a:t> </a:t>
            </a:r>
            <a:r>
              <a:rPr lang="en-US" sz="700" dirty="0" err="1"/>
              <a:t>euid</a:t>
            </a:r>
            <a:r>
              <a:rPr lang="en-US" sz="700" dirty="0"/>
              <a:t>)</a:t>
            </a:r>
          </a:p>
          <a:p>
            <a:r>
              <a:rPr lang="en-US" sz="700" dirty="0" err="1"/>
              <a:t>sys_setuid</a:t>
            </a:r>
            <a:r>
              <a:rPr lang="en-US" sz="700" dirty="0"/>
              <a:t>(</a:t>
            </a:r>
            <a:r>
              <a:rPr lang="en-US" sz="700" dirty="0" err="1"/>
              <a:t>uid_t</a:t>
            </a:r>
            <a:r>
              <a:rPr lang="en-US" sz="700" dirty="0"/>
              <a:t> </a:t>
            </a:r>
            <a:r>
              <a:rPr lang="en-US" sz="700" dirty="0" err="1"/>
              <a:t>uid</a:t>
            </a:r>
            <a:r>
              <a:rPr lang="en-US" sz="700" dirty="0"/>
              <a:t>)</a:t>
            </a:r>
          </a:p>
          <a:p>
            <a:r>
              <a:rPr lang="en-US" sz="700" dirty="0" err="1"/>
              <a:t>sys_setresuid</a:t>
            </a:r>
            <a:r>
              <a:rPr lang="en-US" sz="700" dirty="0"/>
              <a:t>(</a:t>
            </a:r>
            <a:r>
              <a:rPr lang="en-US" sz="700" dirty="0" err="1"/>
              <a:t>uid_t</a:t>
            </a:r>
            <a:r>
              <a:rPr lang="en-US" sz="700" dirty="0"/>
              <a:t> </a:t>
            </a:r>
            <a:r>
              <a:rPr lang="en-US" sz="700" dirty="0" err="1"/>
              <a:t>ruid</a:t>
            </a:r>
            <a:r>
              <a:rPr lang="en-US" sz="700" dirty="0"/>
              <a:t>, </a:t>
            </a:r>
            <a:r>
              <a:rPr lang="en-US" sz="700" dirty="0" err="1"/>
              <a:t>uid_t</a:t>
            </a:r>
            <a:r>
              <a:rPr lang="en-US" sz="700" dirty="0"/>
              <a:t> </a:t>
            </a:r>
            <a:r>
              <a:rPr lang="en-US" sz="700" dirty="0" err="1"/>
              <a:t>euid</a:t>
            </a:r>
            <a:r>
              <a:rPr lang="en-US" sz="700" dirty="0"/>
              <a:t>, </a:t>
            </a:r>
            <a:r>
              <a:rPr lang="en-US" sz="700" dirty="0" err="1"/>
              <a:t>uid_t</a:t>
            </a:r>
            <a:r>
              <a:rPr lang="en-US" sz="700" dirty="0"/>
              <a:t> </a:t>
            </a:r>
            <a:r>
              <a:rPr lang="en-US" sz="700" dirty="0" err="1"/>
              <a:t>suid</a:t>
            </a:r>
            <a:r>
              <a:rPr lang="en-US" sz="700" dirty="0"/>
              <a:t>)</a:t>
            </a:r>
          </a:p>
          <a:p>
            <a:r>
              <a:rPr lang="en-US" sz="700" dirty="0" err="1"/>
              <a:t>sys_getresuid</a:t>
            </a:r>
            <a:r>
              <a:rPr lang="en-US" sz="700" dirty="0"/>
              <a:t>(</a:t>
            </a:r>
            <a:r>
              <a:rPr lang="en-US" sz="700" dirty="0" err="1"/>
              <a:t>uid_t</a:t>
            </a:r>
            <a:r>
              <a:rPr lang="en-US" sz="700" dirty="0"/>
              <a:t> *</a:t>
            </a:r>
            <a:r>
              <a:rPr lang="en-US" sz="700" dirty="0" err="1"/>
              <a:t>ruid</a:t>
            </a:r>
            <a:r>
              <a:rPr lang="en-US" sz="700" dirty="0"/>
              <a:t>, </a:t>
            </a:r>
            <a:r>
              <a:rPr lang="en-US" sz="700" dirty="0" err="1"/>
              <a:t>uid_t</a:t>
            </a:r>
            <a:r>
              <a:rPr lang="en-US" sz="700" dirty="0"/>
              <a:t> *</a:t>
            </a:r>
            <a:r>
              <a:rPr lang="en-US" sz="700" dirty="0" err="1"/>
              <a:t>euid</a:t>
            </a:r>
            <a:r>
              <a:rPr lang="en-US" sz="700" dirty="0"/>
              <a:t>, </a:t>
            </a:r>
            <a:r>
              <a:rPr lang="en-US" sz="700" dirty="0" err="1"/>
              <a:t>uid_t</a:t>
            </a:r>
            <a:r>
              <a:rPr lang="en-US" sz="700" dirty="0"/>
              <a:t> *</a:t>
            </a:r>
            <a:r>
              <a:rPr lang="en-US" sz="700" dirty="0" err="1"/>
              <a:t>suid</a:t>
            </a:r>
            <a:r>
              <a:rPr lang="en-US" sz="700" dirty="0"/>
              <a:t>)</a:t>
            </a:r>
          </a:p>
          <a:p>
            <a:r>
              <a:rPr lang="en-US" sz="700" dirty="0" err="1"/>
              <a:t>sys_setresgid</a:t>
            </a:r>
            <a:r>
              <a:rPr lang="en-US" sz="700" dirty="0"/>
              <a:t>(</a:t>
            </a:r>
            <a:r>
              <a:rPr lang="en-US" sz="700" dirty="0" err="1"/>
              <a:t>gid_t</a:t>
            </a:r>
            <a:r>
              <a:rPr lang="en-US" sz="700" dirty="0"/>
              <a:t> </a:t>
            </a:r>
            <a:r>
              <a:rPr lang="en-US" sz="700" dirty="0" err="1"/>
              <a:t>rgid</a:t>
            </a:r>
            <a:r>
              <a:rPr lang="en-US" sz="700" dirty="0"/>
              <a:t>, </a:t>
            </a:r>
            <a:r>
              <a:rPr lang="en-US" sz="700" dirty="0" err="1"/>
              <a:t>gid_t</a:t>
            </a:r>
            <a:r>
              <a:rPr lang="en-US" sz="700" dirty="0"/>
              <a:t> </a:t>
            </a:r>
            <a:r>
              <a:rPr lang="en-US" sz="700" dirty="0" err="1"/>
              <a:t>egid</a:t>
            </a:r>
            <a:r>
              <a:rPr lang="en-US" sz="700" dirty="0"/>
              <a:t>, </a:t>
            </a:r>
            <a:r>
              <a:rPr lang="en-US" sz="700" dirty="0" err="1"/>
              <a:t>gid_t</a:t>
            </a:r>
            <a:r>
              <a:rPr lang="en-US" sz="700" dirty="0"/>
              <a:t> </a:t>
            </a:r>
            <a:r>
              <a:rPr lang="en-US" sz="700" dirty="0" err="1"/>
              <a:t>sgid</a:t>
            </a:r>
            <a:r>
              <a:rPr lang="en-US" sz="700" dirty="0"/>
              <a:t>)</a:t>
            </a:r>
          </a:p>
          <a:p>
            <a:r>
              <a:rPr lang="en-US" sz="700" dirty="0" err="1"/>
              <a:t>sys_getresgid</a:t>
            </a:r>
            <a:r>
              <a:rPr lang="en-US" sz="700" dirty="0"/>
              <a:t>(</a:t>
            </a:r>
            <a:r>
              <a:rPr lang="en-US" sz="700" dirty="0" err="1"/>
              <a:t>gid_t</a:t>
            </a:r>
            <a:r>
              <a:rPr lang="en-US" sz="700" dirty="0"/>
              <a:t> *</a:t>
            </a:r>
            <a:r>
              <a:rPr lang="en-US" sz="700" dirty="0" err="1"/>
              <a:t>rgid</a:t>
            </a:r>
            <a:r>
              <a:rPr lang="en-US" sz="700" dirty="0"/>
              <a:t>, </a:t>
            </a:r>
            <a:r>
              <a:rPr lang="en-US" sz="700" dirty="0" err="1"/>
              <a:t>gid_t</a:t>
            </a:r>
            <a:r>
              <a:rPr lang="en-US" sz="700" dirty="0"/>
              <a:t> *</a:t>
            </a:r>
            <a:r>
              <a:rPr lang="en-US" sz="700" dirty="0" err="1"/>
              <a:t>egid</a:t>
            </a:r>
            <a:r>
              <a:rPr lang="en-US" sz="700" dirty="0"/>
              <a:t>, </a:t>
            </a:r>
            <a:r>
              <a:rPr lang="en-US" sz="700" dirty="0" err="1"/>
              <a:t>gid_t</a:t>
            </a:r>
            <a:r>
              <a:rPr lang="en-US" sz="700" dirty="0"/>
              <a:t> *</a:t>
            </a:r>
            <a:r>
              <a:rPr lang="en-US" sz="700" dirty="0" err="1"/>
              <a:t>sgid</a:t>
            </a:r>
            <a:r>
              <a:rPr lang="en-US" sz="700" dirty="0"/>
              <a:t>)</a:t>
            </a:r>
          </a:p>
          <a:p>
            <a:r>
              <a:rPr lang="en-US" sz="700" dirty="0" err="1"/>
              <a:t>sys_setfsuid</a:t>
            </a:r>
            <a:r>
              <a:rPr lang="en-US" sz="700" dirty="0"/>
              <a:t>(</a:t>
            </a:r>
            <a:r>
              <a:rPr lang="en-US" sz="700" dirty="0" err="1"/>
              <a:t>uid_t</a:t>
            </a:r>
            <a:r>
              <a:rPr lang="en-US" sz="700" dirty="0"/>
              <a:t> </a:t>
            </a:r>
            <a:r>
              <a:rPr lang="en-US" sz="700" dirty="0" err="1"/>
              <a:t>uid</a:t>
            </a:r>
            <a:r>
              <a:rPr lang="en-US" sz="700" dirty="0"/>
              <a:t>)</a:t>
            </a:r>
          </a:p>
          <a:p>
            <a:r>
              <a:rPr lang="en-US" sz="700" dirty="0" err="1"/>
              <a:t>sys_setfsgid</a:t>
            </a:r>
            <a:r>
              <a:rPr lang="en-US" sz="700" dirty="0"/>
              <a:t>(</a:t>
            </a:r>
            <a:r>
              <a:rPr lang="en-US" sz="700" dirty="0" err="1"/>
              <a:t>gid_t</a:t>
            </a:r>
            <a:r>
              <a:rPr lang="en-US" sz="700" dirty="0"/>
              <a:t> </a:t>
            </a:r>
            <a:r>
              <a:rPr lang="en-US" sz="700" dirty="0" err="1"/>
              <a:t>gid</a:t>
            </a:r>
            <a:r>
              <a:rPr lang="en-US" sz="700" dirty="0"/>
              <a:t>)</a:t>
            </a:r>
          </a:p>
          <a:p>
            <a:r>
              <a:rPr lang="en-US" sz="700" dirty="0" err="1"/>
              <a:t>sys_times</a:t>
            </a:r>
            <a:r>
              <a:rPr lang="en-US" sz="700" dirty="0"/>
              <a:t>(struct </a:t>
            </a:r>
            <a:r>
              <a:rPr lang="en-US" sz="700" dirty="0" err="1"/>
              <a:t>tms</a:t>
            </a:r>
            <a:r>
              <a:rPr lang="en-US" sz="700" dirty="0"/>
              <a:t> * </a:t>
            </a:r>
            <a:r>
              <a:rPr lang="en-US" sz="700" dirty="0" err="1"/>
              <a:t>tbuf</a:t>
            </a:r>
            <a:r>
              <a:rPr lang="en-US" sz="700" dirty="0"/>
              <a:t>)</a:t>
            </a:r>
          </a:p>
          <a:p>
            <a:r>
              <a:rPr lang="en-US" sz="700" dirty="0" err="1"/>
              <a:t>sys_setpgid</a:t>
            </a:r>
            <a:r>
              <a:rPr lang="en-US" sz="700" dirty="0"/>
              <a:t>(</a:t>
            </a:r>
            <a:r>
              <a:rPr lang="en-US" sz="700" dirty="0" err="1"/>
              <a:t>pid_t</a:t>
            </a:r>
            <a:r>
              <a:rPr lang="en-US" sz="700" dirty="0"/>
              <a:t> </a:t>
            </a:r>
            <a:r>
              <a:rPr lang="en-US" sz="700" dirty="0" err="1"/>
              <a:t>pid</a:t>
            </a:r>
            <a:r>
              <a:rPr lang="en-US" sz="700" dirty="0"/>
              <a:t>, </a:t>
            </a:r>
            <a:r>
              <a:rPr lang="en-US" sz="700" dirty="0" err="1"/>
              <a:t>pid_t</a:t>
            </a:r>
            <a:r>
              <a:rPr lang="en-US" sz="700" dirty="0"/>
              <a:t> </a:t>
            </a:r>
            <a:r>
              <a:rPr lang="en-US" sz="700" dirty="0" err="1"/>
              <a:t>pgid</a:t>
            </a:r>
            <a:r>
              <a:rPr lang="en-US" sz="700" dirty="0"/>
              <a:t>)</a:t>
            </a:r>
          </a:p>
          <a:p>
            <a:r>
              <a:rPr lang="en-US" sz="700" dirty="0" err="1"/>
              <a:t>sys_getpgid</a:t>
            </a:r>
            <a:r>
              <a:rPr lang="en-US" sz="700" dirty="0"/>
              <a:t>(</a:t>
            </a:r>
            <a:r>
              <a:rPr lang="en-US" sz="700" dirty="0" err="1"/>
              <a:t>pid_t</a:t>
            </a:r>
            <a:r>
              <a:rPr lang="en-US" sz="700" dirty="0"/>
              <a:t> </a:t>
            </a:r>
            <a:r>
              <a:rPr lang="en-US" sz="700" dirty="0" err="1"/>
              <a:t>pid</a:t>
            </a:r>
            <a:r>
              <a:rPr lang="en-US" sz="700" dirty="0"/>
              <a:t>)</a:t>
            </a:r>
          </a:p>
          <a:p>
            <a:r>
              <a:rPr lang="en-US" sz="700" dirty="0" err="1"/>
              <a:t>sys_getpgrp</a:t>
            </a:r>
            <a:r>
              <a:rPr lang="en-US" sz="700" dirty="0"/>
              <a:t>(void)</a:t>
            </a:r>
          </a:p>
          <a:p>
            <a:r>
              <a:rPr lang="en-US" sz="700" dirty="0" err="1"/>
              <a:t>sys_getsid</a:t>
            </a:r>
            <a:r>
              <a:rPr lang="en-US" sz="700" dirty="0"/>
              <a:t>(</a:t>
            </a:r>
            <a:r>
              <a:rPr lang="en-US" sz="700" dirty="0" err="1"/>
              <a:t>pid_t</a:t>
            </a:r>
            <a:r>
              <a:rPr lang="en-US" sz="700" dirty="0"/>
              <a:t> </a:t>
            </a:r>
            <a:r>
              <a:rPr lang="en-US" sz="700" dirty="0" err="1"/>
              <a:t>pid</a:t>
            </a:r>
            <a:r>
              <a:rPr lang="en-US" sz="700" dirty="0"/>
              <a:t>)</a:t>
            </a:r>
          </a:p>
          <a:p>
            <a:r>
              <a:rPr lang="en-US" sz="700" dirty="0" err="1"/>
              <a:t>sys_setsid</a:t>
            </a:r>
            <a:r>
              <a:rPr lang="en-US" sz="700" dirty="0"/>
              <a:t>(void)</a:t>
            </a:r>
          </a:p>
          <a:p>
            <a:r>
              <a:rPr lang="en-US" sz="700" dirty="0" err="1"/>
              <a:t>sys_getgroups</a:t>
            </a:r>
            <a:r>
              <a:rPr lang="en-US" sz="700" dirty="0"/>
              <a:t>(int </a:t>
            </a:r>
            <a:r>
              <a:rPr lang="en-US" sz="700" dirty="0" err="1"/>
              <a:t>gidsetsize</a:t>
            </a:r>
            <a:r>
              <a:rPr lang="en-US" sz="700" dirty="0"/>
              <a:t>, </a:t>
            </a:r>
            <a:r>
              <a:rPr lang="en-US" sz="700" dirty="0" err="1"/>
              <a:t>gid_t</a:t>
            </a:r>
            <a:r>
              <a:rPr lang="en-US" sz="700" dirty="0"/>
              <a:t> *</a:t>
            </a:r>
            <a:r>
              <a:rPr lang="en-US" sz="700" dirty="0" err="1"/>
              <a:t>grouplist</a:t>
            </a:r>
            <a:r>
              <a:rPr lang="en-US" sz="700" dirty="0"/>
              <a:t>)</a:t>
            </a:r>
          </a:p>
          <a:p>
            <a:r>
              <a:rPr lang="en-US" sz="700" dirty="0" err="1"/>
              <a:t>sys_setgroups</a:t>
            </a:r>
            <a:r>
              <a:rPr lang="en-US" sz="700" dirty="0"/>
              <a:t>(int </a:t>
            </a:r>
            <a:r>
              <a:rPr lang="en-US" sz="700" dirty="0" err="1"/>
              <a:t>gidsetsize</a:t>
            </a:r>
            <a:r>
              <a:rPr lang="en-US" sz="700" dirty="0"/>
              <a:t>, </a:t>
            </a:r>
            <a:r>
              <a:rPr lang="en-US" sz="700" dirty="0" err="1"/>
              <a:t>gid_t</a:t>
            </a:r>
            <a:r>
              <a:rPr lang="en-US" sz="700" dirty="0"/>
              <a:t> *</a:t>
            </a:r>
            <a:r>
              <a:rPr lang="en-US" sz="700" dirty="0" err="1"/>
              <a:t>grouplist</a:t>
            </a:r>
            <a:r>
              <a:rPr lang="en-US" sz="700" dirty="0"/>
              <a:t>)</a:t>
            </a:r>
          </a:p>
          <a:p>
            <a:r>
              <a:rPr lang="en-US" sz="700" dirty="0" err="1"/>
              <a:t>sys_newuname</a:t>
            </a:r>
            <a:r>
              <a:rPr lang="en-US" sz="700" dirty="0"/>
              <a:t>(struct </a:t>
            </a:r>
            <a:r>
              <a:rPr lang="en-US" sz="700" dirty="0" err="1"/>
              <a:t>new_utsname</a:t>
            </a:r>
            <a:r>
              <a:rPr lang="en-US" sz="700" dirty="0"/>
              <a:t> * name)</a:t>
            </a:r>
          </a:p>
          <a:p>
            <a:r>
              <a:rPr lang="en-US" sz="700" dirty="0" err="1"/>
              <a:t>sys_sethostname</a:t>
            </a:r>
            <a:r>
              <a:rPr lang="en-US" sz="700" dirty="0"/>
              <a:t>(char *name, int </a:t>
            </a:r>
            <a:r>
              <a:rPr lang="en-US" sz="700" dirty="0" err="1"/>
              <a:t>len</a:t>
            </a:r>
            <a:r>
              <a:rPr lang="en-US" sz="700" dirty="0"/>
              <a:t>)</a:t>
            </a:r>
          </a:p>
          <a:p>
            <a:r>
              <a:rPr lang="en-US" sz="700" dirty="0" err="1"/>
              <a:t>sys_gethostname</a:t>
            </a:r>
            <a:r>
              <a:rPr lang="en-US" sz="700" dirty="0"/>
              <a:t>(char *name, int </a:t>
            </a:r>
            <a:r>
              <a:rPr lang="en-US" sz="700" dirty="0" err="1"/>
              <a:t>len</a:t>
            </a:r>
            <a:r>
              <a:rPr lang="en-US" sz="700" dirty="0"/>
              <a:t>)</a:t>
            </a:r>
          </a:p>
          <a:p>
            <a:r>
              <a:rPr lang="en-US" sz="700" dirty="0" err="1"/>
              <a:t>sys_setdomainname</a:t>
            </a:r>
            <a:r>
              <a:rPr lang="en-US" sz="700" dirty="0"/>
              <a:t>(char *name, int </a:t>
            </a:r>
            <a:r>
              <a:rPr lang="en-US" sz="700" dirty="0" err="1"/>
              <a:t>len</a:t>
            </a:r>
            <a:r>
              <a:rPr lang="en-US" sz="700" dirty="0"/>
              <a:t>)</a:t>
            </a:r>
          </a:p>
          <a:p>
            <a:r>
              <a:rPr lang="en-US" sz="700" dirty="0" err="1"/>
              <a:t>sys_getrlimit</a:t>
            </a:r>
            <a:r>
              <a:rPr lang="en-US" sz="700" dirty="0"/>
              <a:t>(unsigned int resource, struct </a:t>
            </a:r>
            <a:r>
              <a:rPr lang="en-US" sz="700" dirty="0" err="1"/>
              <a:t>rlimit</a:t>
            </a:r>
            <a:r>
              <a:rPr lang="en-US" sz="700" dirty="0"/>
              <a:t> *</a:t>
            </a:r>
            <a:r>
              <a:rPr lang="en-US" sz="700" dirty="0" err="1"/>
              <a:t>rlim</a:t>
            </a:r>
            <a:r>
              <a:rPr lang="en-US" sz="700" dirty="0"/>
              <a:t>)</a:t>
            </a:r>
          </a:p>
          <a:p>
            <a:r>
              <a:rPr lang="en-US" sz="700" dirty="0" err="1"/>
              <a:t>sys_old_getrlimit</a:t>
            </a:r>
            <a:r>
              <a:rPr lang="en-US" sz="700" dirty="0"/>
              <a:t>(unsigned int resource, struct </a:t>
            </a:r>
            <a:r>
              <a:rPr lang="en-US" sz="700" dirty="0" err="1"/>
              <a:t>rlimit</a:t>
            </a:r>
            <a:r>
              <a:rPr lang="en-US" sz="700" dirty="0"/>
              <a:t> *</a:t>
            </a:r>
            <a:r>
              <a:rPr lang="en-US" sz="700" dirty="0" err="1"/>
              <a:t>rlim</a:t>
            </a:r>
            <a:r>
              <a:rPr lang="en-US" sz="700" dirty="0"/>
              <a:t>)</a:t>
            </a:r>
          </a:p>
          <a:p>
            <a:r>
              <a:rPr lang="en-US" sz="700" dirty="0" err="1"/>
              <a:t>sys_setrlimit</a:t>
            </a:r>
            <a:r>
              <a:rPr lang="en-US" sz="700" dirty="0"/>
              <a:t>(unsigned int resource, struct </a:t>
            </a:r>
            <a:r>
              <a:rPr lang="en-US" sz="700" dirty="0" err="1"/>
              <a:t>rlimit</a:t>
            </a:r>
            <a:r>
              <a:rPr lang="en-US" sz="700" dirty="0"/>
              <a:t> *</a:t>
            </a:r>
            <a:r>
              <a:rPr lang="en-US" sz="700" dirty="0" err="1"/>
              <a:t>rlim</a:t>
            </a:r>
            <a:r>
              <a:rPr lang="en-US" sz="700" dirty="0"/>
              <a:t>)</a:t>
            </a:r>
          </a:p>
          <a:p>
            <a:r>
              <a:rPr lang="en-US" sz="700" dirty="0" err="1"/>
              <a:t>sys_getrusage</a:t>
            </a:r>
            <a:r>
              <a:rPr lang="en-US" sz="700" dirty="0"/>
              <a:t>(int who, struct </a:t>
            </a:r>
            <a:r>
              <a:rPr lang="en-US" sz="700" dirty="0" err="1"/>
              <a:t>rusage</a:t>
            </a:r>
            <a:r>
              <a:rPr lang="en-US" sz="700" dirty="0"/>
              <a:t> *</a:t>
            </a:r>
            <a:r>
              <a:rPr lang="en-US" sz="700" dirty="0" err="1"/>
              <a:t>ru</a:t>
            </a:r>
            <a:r>
              <a:rPr lang="en-US" sz="700" dirty="0"/>
              <a:t>)</a:t>
            </a:r>
          </a:p>
          <a:p>
            <a:r>
              <a:rPr lang="en-US" sz="700" dirty="0" err="1"/>
              <a:t>sys_umask</a:t>
            </a:r>
            <a:r>
              <a:rPr lang="en-US" sz="700" dirty="0"/>
              <a:t>(int mask)</a:t>
            </a:r>
          </a:p>
        </p:txBody>
      </p:sp>
      <p:sp>
        <p:nvSpPr>
          <p:cNvPr id="879629" name="Text Box 13"/>
          <p:cNvSpPr txBox="1">
            <a:spLocks noChangeArrowheads="1"/>
          </p:cNvSpPr>
          <p:nvPr>
            <p:custDataLst>
              <p:tags r:id="rId5"/>
            </p:custDataLst>
          </p:nvPr>
        </p:nvSpPr>
        <p:spPr bwMode="auto">
          <a:xfrm>
            <a:off x="7400462" y="481888"/>
            <a:ext cx="2454142" cy="708025"/>
          </a:xfrm>
          <a:prstGeom prst="rect">
            <a:avLst/>
          </a:prstGeom>
          <a:noFill/>
          <a:ln w="9525">
            <a:noFill/>
            <a:miter lim="800000"/>
            <a:headEnd/>
            <a:tailEnd/>
          </a:ln>
        </p:spPr>
        <p:txBody>
          <a:bodyPr>
            <a:spAutoFit/>
          </a:bodyPr>
          <a:lstStyle/>
          <a:p>
            <a:pPr algn="r">
              <a:buNone/>
            </a:pPr>
            <a:r>
              <a:rPr lang="en-US" sz="2000" dirty="0" err="1">
                <a:solidFill>
                  <a:schemeClr val="folHlink"/>
                </a:solidFill>
              </a:rPr>
              <a:t>Eksempel</a:t>
            </a:r>
            <a:r>
              <a:rPr lang="en-US" sz="2000" dirty="0">
                <a:solidFill>
                  <a:schemeClr val="folHlink"/>
                </a:solidFill>
              </a:rPr>
              <a:t> </a:t>
            </a:r>
            <a:r>
              <a:rPr lang="en-US" sz="2000" dirty="0" err="1">
                <a:solidFill>
                  <a:schemeClr val="folHlink"/>
                </a:solidFill>
              </a:rPr>
              <a:t>fra</a:t>
            </a:r>
            <a:r>
              <a:rPr lang="en-US" sz="2000" dirty="0">
                <a:solidFill>
                  <a:schemeClr val="folHlink"/>
                </a:solidFill>
              </a:rPr>
              <a:t> Linux:</a:t>
            </a:r>
            <a:br>
              <a:rPr lang="en-US" sz="2000" dirty="0">
                <a:solidFill>
                  <a:schemeClr val="folHlink"/>
                </a:solidFill>
              </a:rPr>
            </a:br>
            <a:endParaRPr lang="en-US" sz="2000" dirty="0">
              <a:solidFill>
                <a:schemeClr val="folHlink"/>
              </a:solidFill>
            </a:endParaRPr>
          </a:p>
        </p:txBody>
      </p:sp>
      <p:sp>
        <p:nvSpPr>
          <p:cNvPr id="879630" name="Line 14"/>
          <p:cNvSpPr>
            <a:spLocks noChangeShapeType="1"/>
          </p:cNvSpPr>
          <p:nvPr>
            <p:custDataLst>
              <p:tags r:id="rId6"/>
            </p:custDataLst>
          </p:nvPr>
        </p:nvSpPr>
        <p:spPr bwMode="auto">
          <a:xfrm>
            <a:off x="1689894" y="4659313"/>
            <a:ext cx="5284920" cy="0"/>
          </a:xfrm>
          <a:prstGeom prst="line">
            <a:avLst/>
          </a:prstGeom>
          <a:noFill/>
          <a:ln w="9525">
            <a:solidFill>
              <a:schemeClr val="tx1"/>
            </a:solidFill>
            <a:round/>
            <a:headEnd/>
            <a:tailEnd/>
          </a:ln>
        </p:spPr>
        <p:txBody>
          <a:bodyPr/>
          <a:lstStyle/>
          <a:p>
            <a:endParaRPr lang="nb-NO"/>
          </a:p>
        </p:txBody>
      </p:sp>
      <p:sp>
        <p:nvSpPr>
          <p:cNvPr id="879631" name="Rectangle 15"/>
          <p:cNvSpPr>
            <a:spLocks noChangeArrowheads="1"/>
          </p:cNvSpPr>
          <p:nvPr>
            <p:custDataLst>
              <p:tags r:id="rId7"/>
            </p:custDataLst>
          </p:nvPr>
        </p:nvSpPr>
        <p:spPr bwMode="auto">
          <a:xfrm>
            <a:off x="1808560" y="4279900"/>
            <a:ext cx="1255448" cy="260350"/>
          </a:xfrm>
          <a:prstGeom prst="rect">
            <a:avLst/>
          </a:prstGeom>
          <a:solidFill>
            <a:schemeClr val="accent1"/>
          </a:solidFill>
          <a:ln w="9525">
            <a:solidFill>
              <a:schemeClr val="tx1"/>
            </a:solidFill>
            <a:miter lim="800000"/>
            <a:headEnd/>
            <a:tailEnd/>
          </a:ln>
        </p:spPr>
        <p:txBody>
          <a:bodyPr wrap="none" lIns="0" tIns="10800" rIns="0" anchor="ctr"/>
          <a:lstStyle/>
          <a:p>
            <a:pPr algn="ctr">
              <a:buNone/>
            </a:pPr>
            <a:r>
              <a:rPr lang="en-US" sz="1400" dirty="0"/>
              <a:t>application</a:t>
            </a:r>
          </a:p>
        </p:txBody>
      </p:sp>
      <p:sp>
        <p:nvSpPr>
          <p:cNvPr id="879632" name="Rectangle 16"/>
          <p:cNvSpPr>
            <a:spLocks noChangeArrowheads="1"/>
          </p:cNvSpPr>
          <p:nvPr>
            <p:custDataLst>
              <p:tags r:id="rId8"/>
            </p:custDataLst>
          </p:nvPr>
        </p:nvSpPr>
        <p:spPr bwMode="auto">
          <a:xfrm>
            <a:off x="3168915" y="4279900"/>
            <a:ext cx="1255448" cy="260350"/>
          </a:xfrm>
          <a:prstGeom prst="rect">
            <a:avLst/>
          </a:prstGeom>
          <a:solidFill>
            <a:schemeClr val="accent1"/>
          </a:solidFill>
          <a:ln w="9525">
            <a:solidFill>
              <a:schemeClr val="tx1"/>
            </a:solidFill>
            <a:miter lim="800000"/>
            <a:headEnd/>
            <a:tailEnd/>
          </a:ln>
        </p:spPr>
        <p:txBody>
          <a:bodyPr wrap="none" lIns="0" tIns="10800" rIns="0" anchor="ctr"/>
          <a:lstStyle/>
          <a:p>
            <a:pPr algn="ctr">
              <a:buNone/>
            </a:pPr>
            <a:r>
              <a:rPr lang="en-US" sz="1400" dirty="0"/>
              <a:t>application</a:t>
            </a:r>
          </a:p>
        </p:txBody>
      </p:sp>
      <p:sp>
        <p:nvSpPr>
          <p:cNvPr id="879633" name="Rectangle 17"/>
          <p:cNvSpPr>
            <a:spLocks noChangeArrowheads="1"/>
          </p:cNvSpPr>
          <p:nvPr>
            <p:custDataLst>
              <p:tags r:id="rId9"/>
            </p:custDataLst>
          </p:nvPr>
        </p:nvSpPr>
        <p:spPr bwMode="auto">
          <a:xfrm>
            <a:off x="4529274" y="4279900"/>
            <a:ext cx="1255448" cy="260350"/>
          </a:xfrm>
          <a:prstGeom prst="rect">
            <a:avLst/>
          </a:prstGeom>
          <a:solidFill>
            <a:schemeClr val="accent1"/>
          </a:solidFill>
          <a:ln w="9525">
            <a:solidFill>
              <a:schemeClr val="tx1"/>
            </a:solidFill>
            <a:miter lim="800000"/>
            <a:headEnd/>
            <a:tailEnd/>
          </a:ln>
        </p:spPr>
        <p:txBody>
          <a:bodyPr wrap="none" lIns="0" tIns="10800" rIns="0" anchor="ctr"/>
          <a:lstStyle/>
          <a:p>
            <a:pPr algn="ctr">
              <a:buNone/>
            </a:pPr>
            <a:r>
              <a:rPr lang="en-US" sz="1400" dirty="0"/>
              <a:t>application</a:t>
            </a:r>
          </a:p>
        </p:txBody>
      </p:sp>
      <p:sp>
        <p:nvSpPr>
          <p:cNvPr id="879634" name="Text Box 18"/>
          <p:cNvSpPr txBox="1">
            <a:spLocks noChangeArrowheads="1"/>
          </p:cNvSpPr>
          <p:nvPr>
            <p:custDataLst>
              <p:tags r:id="rId10"/>
            </p:custDataLst>
          </p:nvPr>
        </p:nvSpPr>
        <p:spPr bwMode="auto">
          <a:xfrm>
            <a:off x="6231099" y="4357689"/>
            <a:ext cx="1292340" cy="523220"/>
          </a:xfrm>
          <a:prstGeom prst="rect">
            <a:avLst/>
          </a:prstGeom>
          <a:noFill/>
          <a:ln w="9525">
            <a:noFill/>
            <a:miter lim="800000"/>
            <a:headEnd/>
            <a:tailEnd/>
          </a:ln>
        </p:spPr>
        <p:txBody>
          <a:bodyPr wrap="none">
            <a:spAutoFit/>
          </a:bodyPr>
          <a:lstStyle/>
          <a:p>
            <a:pPr algn="r">
              <a:buNone/>
            </a:pPr>
            <a:r>
              <a:rPr lang="en-US" sz="1400" dirty="0"/>
              <a:t>USER MODE</a:t>
            </a:r>
          </a:p>
          <a:p>
            <a:pPr algn="r">
              <a:buNone/>
            </a:pPr>
            <a:r>
              <a:rPr lang="en-US" sz="1400" dirty="0"/>
              <a:t>CORE MODE</a:t>
            </a:r>
          </a:p>
        </p:txBody>
      </p:sp>
      <p:sp>
        <p:nvSpPr>
          <p:cNvPr id="879635" name="Rectangle 19"/>
          <p:cNvSpPr>
            <a:spLocks noChangeArrowheads="1"/>
          </p:cNvSpPr>
          <p:nvPr>
            <p:custDataLst>
              <p:tags r:id="rId11"/>
            </p:custDataLst>
          </p:nvPr>
        </p:nvSpPr>
        <p:spPr bwMode="auto">
          <a:xfrm>
            <a:off x="2431129" y="4797425"/>
            <a:ext cx="2861733" cy="260350"/>
          </a:xfrm>
          <a:prstGeom prst="rect">
            <a:avLst/>
          </a:prstGeom>
          <a:solidFill>
            <a:schemeClr val="accent1"/>
          </a:solidFill>
          <a:ln w="9525">
            <a:solidFill>
              <a:schemeClr val="tx1"/>
            </a:solidFill>
            <a:miter lim="800000"/>
            <a:headEnd/>
            <a:tailEnd/>
          </a:ln>
        </p:spPr>
        <p:txBody>
          <a:bodyPr wrap="none" lIns="0" tIns="46800" rIns="0" anchor="ctr"/>
          <a:lstStyle/>
          <a:p>
            <a:pPr algn="ctr">
              <a:buNone/>
            </a:pPr>
            <a:r>
              <a:rPr lang="en-US" sz="1400" dirty="0"/>
              <a:t>system call interface</a:t>
            </a:r>
          </a:p>
        </p:txBody>
      </p:sp>
      <p:sp>
        <p:nvSpPr>
          <p:cNvPr id="879636" name="Rectangle 20"/>
          <p:cNvSpPr>
            <a:spLocks noChangeArrowheads="1"/>
          </p:cNvSpPr>
          <p:nvPr>
            <p:custDataLst>
              <p:tags r:id="rId12"/>
            </p:custDataLst>
          </p:nvPr>
        </p:nvSpPr>
        <p:spPr bwMode="auto">
          <a:xfrm>
            <a:off x="1817163" y="5310188"/>
            <a:ext cx="3903927" cy="1236662"/>
          </a:xfrm>
          <a:prstGeom prst="rect">
            <a:avLst/>
          </a:prstGeom>
          <a:solidFill>
            <a:schemeClr val="accent1"/>
          </a:solidFill>
          <a:ln w="9525">
            <a:solidFill>
              <a:schemeClr val="tx1"/>
            </a:solidFill>
            <a:miter lim="800000"/>
            <a:headEnd/>
            <a:tailEnd/>
          </a:ln>
        </p:spPr>
        <p:txBody>
          <a:bodyPr wrap="none" anchor="ctr"/>
          <a:lstStyle/>
          <a:p>
            <a:endParaRPr lang="nb-NO"/>
          </a:p>
        </p:txBody>
      </p:sp>
      <p:grpSp>
        <p:nvGrpSpPr>
          <p:cNvPr id="2" name="Group 28"/>
          <p:cNvGrpSpPr>
            <a:grpSpLocks/>
          </p:cNvGrpSpPr>
          <p:nvPr>
            <p:custDataLst>
              <p:tags r:id="rId13"/>
            </p:custDataLst>
          </p:nvPr>
        </p:nvGrpSpPr>
        <p:grpSpPr bwMode="auto">
          <a:xfrm>
            <a:off x="2009776" y="5416558"/>
            <a:ext cx="3510095" cy="206375"/>
            <a:chOff x="516" y="3432"/>
            <a:chExt cx="2041" cy="130"/>
          </a:xfrm>
        </p:grpSpPr>
        <p:sp>
          <p:nvSpPr>
            <p:cNvPr id="30758" name="Rectangle 21"/>
            <p:cNvSpPr>
              <a:spLocks noChangeArrowheads="1"/>
            </p:cNvSpPr>
            <p:nvPr/>
          </p:nvSpPr>
          <p:spPr bwMode="auto">
            <a:xfrm>
              <a:off x="516"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59" name="Rectangle 23"/>
            <p:cNvSpPr>
              <a:spLocks noChangeArrowheads="1"/>
            </p:cNvSpPr>
            <p:nvPr/>
          </p:nvSpPr>
          <p:spPr bwMode="auto">
            <a:xfrm>
              <a:off x="885"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60" name="Rectangle 24"/>
            <p:cNvSpPr>
              <a:spLocks noChangeArrowheads="1"/>
            </p:cNvSpPr>
            <p:nvPr/>
          </p:nvSpPr>
          <p:spPr bwMode="auto">
            <a:xfrm>
              <a:off x="1254"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61" name="Rectangle 25"/>
            <p:cNvSpPr>
              <a:spLocks noChangeArrowheads="1"/>
            </p:cNvSpPr>
            <p:nvPr/>
          </p:nvSpPr>
          <p:spPr bwMode="auto">
            <a:xfrm>
              <a:off x="1623"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62" name="Rectangle 26"/>
            <p:cNvSpPr>
              <a:spLocks noChangeArrowheads="1"/>
            </p:cNvSpPr>
            <p:nvPr/>
          </p:nvSpPr>
          <p:spPr bwMode="auto">
            <a:xfrm>
              <a:off x="1992"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63" name="Rectangle 27"/>
            <p:cNvSpPr>
              <a:spLocks noChangeArrowheads="1"/>
            </p:cNvSpPr>
            <p:nvPr/>
          </p:nvSpPr>
          <p:spPr bwMode="auto">
            <a:xfrm>
              <a:off x="2362"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grpSp>
      <p:grpSp>
        <p:nvGrpSpPr>
          <p:cNvPr id="3" name="Group 29"/>
          <p:cNvGrpSpPr>
            <a:grpSpLocks/>
          </p:cNvGrpSpPr>
          <p:nvPr>
            <p:custDataLst>
              <p:tags r:id="rId14"/>
            </p:custDataLst>
          </p:nvPr>
        </p:nvGrpSpPr>
        <p:grpSpPr bwMode="auto">
          <a:xfrm>
            <a:off x="2009776" y="5757871"/>
            <a:ext cx="3510095" cy="206375"/>
            <a:chOff x="516" y="3432"/>
            <a:chExt cx="2041" cy="130"/>
          </a:xfrm>
        </p:grpSpPr>
        <p:sp>
          <p:nvSpPr>
            <p:cNvPr id="30752" name="Rectangle 30"/>
            <p:cNvSpPr>
              <a:spLocks noChangeArrowheads="1"/>
            </p:cNvSpPr>
            <p:nvPr/>
          </p:nvSpPr>
          <p:spPr bwMode="auto">
            <a:xfrm>
              <a:off x="516"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53" name="Rectangle 31"/>
            <p:cNvSpPr>
              <a:spLocks noChangeArrowheads="1"/>
            </p:cNvSpPr>
            <p:nvPr/>
          </p:nvSpPr>
          <p:spPr bwMode="auto">
            <a:xfrm>
              <a:off x="885"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54" name="Rectangle 32"/>
            <p:cNvSpPr>
              <a:spLocks noChangeArrowheads="1"/>
            </p:cNvSpPr>
            <p:nvPr/>
          </p:nvSpPr>
          <p:spPr bwMode="auto">
            <a:xfrm>
              <a:off x="1254"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55" name="Rectangle 33"/>
            <p:cNvSpPr>
              <a:spLocks noChangeArrowheads="1"/>
            </p:cNvSpPr>
            <p:nvPr/>
          </p:nvSpPr>
          <p:spPr bwMode="auto">
            <a:xfrm>
              <a:off x="1623"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56" name="Rectangle 34"/>
            <p:cNvSpPr>
              <a:spLocks noChangeArrowheads="1"/>
            </p:cNvSpPr>
            <p:nvPr/>
          </p:nvSpPr>
          <p:spPr bwMode="auto">
            <a:xfrm>
              <a:off x="1992"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57" name="Rectangle 35"/>
            <p:cNvSpPr>
              <a:spLocks noChangeArrowheads="1"/>
            </p:cNvSpPr>
            <p:nvPr/>
          </p:nvSpPr>
          <p:spPr bwMode="auto">
            <a:xfrm>
              <a:off x="2362"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grpSp>
      <p:grpSp>
        <p:nvGrpSpPr>
          <p:cNvPr id="4" name="Group 36"/>
          <p:cNvGrpSpPr>
            <a:grpSpLocks/>
          </p:cNvGrpSpPr>
          <p:nvPr>
            <p:custDataLst>
              <p:tags r:id="rId15"/>
            </p:custDataLst>
          </p:nvPr>
        </p:nvGrpSpPr>
        <p:grpSpPr bwMode="auto">
          <a:xfrm>
            <a:off x="2009776" y="6099183"/>
            <a:ext cx="3510095" cy="206375"/>
            <a:chOff x="516" y="3432"/>
            <a:chExt cx="2041" cy="130"/>
          </a:xfrm>
        </p:grpSpPr>
        <p:sp>
          <p:nvSpPr>
            <p:cNvPr id="30746" name="Rectangle 37"/>
            <p:cNvSpPr>
              <a:spLocks noChangeArrowheads="1"/>
            </p:cNvSpPr>
            <p:nvPr/>
          </p:nvSpPr>
          <p:spPr bwMode="auto">
            <a:xfrm>
              <a:off x="516"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47" name="Rectangle 38"/>
            <p:cNvSpPr>
              <a:spLocks noChangeArrowheads="1"/>
            </p:cNvSpPr>
            <p:nvPr/>
          </p:nvSpPr>
          <p:spPr bwMode="auto">
            <a:xfrm>
              <a:off x="885"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48" name="Rectangle 39"/>
            <p:cNvSpPr>
              <a:spLocks noChangeArrowheads="1"/>
            </p:cNvSpPr>
            <p:nvPr/>
          </p:nvSpPr>
          <p:spPr bwMode="auto">
            <a:xfrm>
              <a:off x="1254"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49" name="Rectangle 40"/>
            <p:cNvSpPr>
              <a:spLocks noChangeArrowheads="1"/>
            </p:cNvSpPr>
            <p:nvPr/>
          </p:nvSpPr>
          <p:spPr bwMode="auto">
            <a:xfrm>
              <a:off x="1623"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50" name="Rectangle 41"/>
            <p:cNvSpPr>
              <a:spLocks noChangeArrowheads="1"/>
            </p:cNvSpPr>
            <p:nvPr/>
          </p:nvSpPr>
          <p:spPr bwMode="auto">
            <a:xfrm>
              <a:off x="1992"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sp>
          <p:nvSpPr>
            <p:cNvPr id="30751" name="Rectangle 42"/>
            <p:cNvSpPr>
              <a:spLocks noChangeArrowheads="1"/>
            </p:cNvSpPr>
            <p:nvPr/>
          </p:nvSpPr>
          <p:spPr bwMode="auto">
            <a:xfrm>
              <a:off x="2362" y="3432"/>
              <a:ext cx="195" cy="130"/>
            </a:xfrm>
            <a:prstGeom prst="rect">
              <a:avLst/>
            </a:prstGeom>
            <a:solidFill>
              <a:schemeClr val="bg1"/>
            </a:solidFill>
            <a:ln w="9525">
              <a:solidFill>
                <a:schemeClr val="tx1"/>
              </a:solidFill>
              <a:miter lim="800000"/>
              <a:headEnd/>
              <a:tailEnd/>
            </a:ln>
          </p:spPr>
          <p:txBody>
            <a:bodyPr wrap="none" anchor="ctr"/>
            <a:lstStyle/>
            <a:p>
              <a:endParaRPr lang="nb-NO"/>
            </a:p>
          </p:txBody>
        </p:sp>
      </p:grpSp>
      <p:sp>
        <p:nvSpPr>
          <p:cNvPr id="879659" name="Text Box 43"/>
          <p:cNvSpPr txBox="1">
            <a:spLocks noChangeArrowheads="1"/>
          </p:cNvSpPr>
          <p:nvPr>
            <p:custDataLst>
              <p:tags r:id="rId16"/>
            </p:custDataLst>
          </p:nvPr>
        </p:nvSpPr>
        <p:spPr bwMode="auto">
          <a:xfrm>
            <a:off x="4430886" y="6303971"/>
            <a:ext cx="1345241" cy="276999"/>
          </a:xfrm>
          <a:prstGeom prst="rect">
            <a:avLst/>
          </a:prstGeom>
          <a:noFill/>
          <a:ln w="9525">
            <a:noFill/>
            <a:miter lim="800000"/>
            <a:headEnd/>
            <a:tailEnd/>
          </a:ln>
        </p:spPr>
        <p:txBody>
          <a:bodyPr wrap="none">
            <a:spAutoFit/>
          </a:bodyPr>
          <a:lstStyle/>
          <a:p>
            <a:pPr algn="r">
              <a:buNone/>
            </a:pPr>
            <a:r>
              <a:rPr lang="en-US" sz="1200" dirty="0"/>
              <a:t>OS </a:t>
            </a:r>
            <a:r>
              <a:rPr lang="en-US" sz="1200" dirty="0" err="1"/>
              <a:t>komponenter</a:t>
            </a:r>
            <a:endParaRPr lang="en-US" sz="1200" dirty="0"/>
          </a:p>
        </p:txBody>
      </p:sp>
      <p:sp>
        <p:nvSpPr>
          <p:cNvPr id="879661" name="Freeform 45"/>
          <p:cNvSpPr>
            <a:spLocks/>
          </p:cNvSpPr>
          <p:nvPr>
            <p:custDataLst>
              <p:tags r:id="rId17"/>
            </p:custDataLst>
          </p:nvPr>
        </p:nvSpPr>
        <p:spPr bwMode="auto">
          <a:xfrm>
            <a:off x="2432844" y="4548196"/>
            <a:ext cx="1078310" cy="244475"/>
          </a:xfrm>
          <a:custGeom>
            <a:avLst/>
            <a:gdLst>
              <a:gd name="T0" fmla="*/ 0 w 844"/>
              <a:gd name="T1" fmla="*/ 0 h 154"/>
              <a:gd name="T2" fmla="*/ 261478556 w 844"/>
              <a:gd name="T3" fmla="*/ 151209365 h 154"/>
              <a:gd name="T4" fmla="*/ 1008361689 w 844"/>
              <a:gd name="T5" fmla="*/ 249494675 h 154"/>
              <a:gd name="T6" fmla="*/ 1173871403 w 844"/>
              <a:gd name="T7" fmla="*/ 388104008 h 154"/>
              <a:gd name="T8" fmla="*/ 0 60000 65536"/>
              <a:gd name="T9" fmla="*/ 0 60000 65536"/>
              <a:gd name="T10" fmla="*/ 0 60000 65536"/>
              <a:gd name="T11" fmla="*/ 0 60000 65536"/>
              <a:gd name="T12" fmla="*/ 0 w 844"/>
              <a:gd name="T13" fmla="*/ 0 h 154"/>
              <a:gd name="T14" fmla="*/ 844 w 844"/>
              <a:gd name="T15" fmla="*/ 154 h 154"/>
            </a:gdLst>
            <a:ahLst/>
            <a:cxnLst>
              <a:cxn ang="T8">
                <a:pos x="T0" y="T1"/>
              </a:cxn>
              <a:cxn ang="T9">
                <a:pos x="T2" y="T3"/>
              </a:cxn>
              <a:cxn ang="T10">
                <a:pos x="T4" y="T5"/>
              </a:cxn>
              <a:cxn ang="T11">
                <a:pos x="T6" y="T7"/>
              </a:cxn>
            </a:cxnLst>
            <a:rect l="T12" t="T13" r="T14" b="T15"/>
            <a:pathLst>
              <a:path w="844" h="154">
                <a:moveTo>
                  <a:pt x="0" y="0"/>
                </a:moveTo>
                <a:cubicBezTo>
                  <a:pt x="33" y="22"/>
                  <a:pt x="67" y="44"/>
                  <a:pt x="188" y="60"/>
                </a:cubicBezTo>
                <a:cubicBezTo>
                  <a:pt x="309" y="76"/>
                  <a:pt x="616" y="83"/>
                  <a:pt x="725" y="99"/>
                </a:cubicBezTo>
                <a:cubicBezTo>
                  <a:pt x="834" y="115"/>
                  <a:pt x="839" y="134"/>
                  <a:pt x="844" y="154"/>
                </a:cubicBezTo>
              </a:path>
            </a:pathLst>
          </a:custGeom>
          <a:noFill/>
          <a:ln w="19050">
            <a:solidFill>
              <a:schemeClr val="folHlink"/>
            </a:solidFill>
            <a:round/>
            <a:headEnd/>
            <a:tailEnd type="triangle" w="med" len="med"/>
          </a:ln>
        </p:spPr>
        <p:txBody>
          <a:bodyPr/>
          <a:lstStyle/>
          <a:p>
            <a:endParaRPr lang="nb-NO"/>
          </a:p>
        </p:txBody>
      </p:sp>
      <p:sp>
        <p:nvSpPr>
          <p:cNvPr id="879662" name="Freeform 46"/>
          <p:cNvSpPr>
            <a:spLocks/>
          </p:cNvSpPr>
          <p:nvPr>
            <p:custDataLst>
              <p:tags r:id="rId18"/>
            </p:custDataLst>
          </p:nvPr>
        </p:nvSpPr>
        <p:spPr bwMode="auto">
          <a:xfrm>
            <a:off x="3021013" y="5084771"/>
            <a:ext cx="479822" cy="763587"/>
          </a:xfrm>
          <a:custGeom>
            <a:avLst/>
            <a:gdLst>
              <a:gd name="T0" fmla="*/ 375808217 w 522"/>
              <a:gd name="T1" fmla="*/ 0 h 481"/>
              <a:gd name="T2" fmla="*/ 114470101 w 522"/>
              <a:gd name="T3" fmla="*/ 224293008 h 481"/>
              <a:gd name="T4" fmla="*/ 50395344 w 522"/>
              <a:gd name="T5" fmla="*/ 874493027 h 481"/>
              <a:gd name="T6" fmla="*/ 32397133 w 522"/>
              <a:gd name="T7" fmla="*/ 1139109987 h 481"/>
              <a:gd name="T8" fmla="*/ 0 w 522"/>
              <a:gd name="T9" fmla="*/ 1212193658 h 481"/>
              <a:gd name="T10" fmla="*/ 0 60000 65536"/>
              <a:gd name="T11" fmla="*/ 0 60000 65536"/>
              <a:gd name="T12" fmla="*/ 0 60000 65536"/>
              <a:gd name="T13" fmla="*/ 0 60000 65536"/>
              <a:gd name="T14" fmla="*/ 0 60000 65536"/>
              <a:gd name="T15" fmla="*/ 0 w 522"/>
              <a:gd name="T16" fmla="*/ 0 h 481"/>
              <a:gd name="T17" fmla="*/ 522 w 522"/>
              <a:gd name="T18" fmla="*/ 481 h 481"/>
            </a:gdLst>
            <a:ahLst/>
            <a:cxnLst>
              <a:cxn ang="T10">
                <a:pos x="T0" y="T1"/>
              </a:cxn>
              <a:cxn ang="T11">
                <a:pos x="T2" y="T3"/>
              </a:cxn>
              <a:cxn ang="T12">
                <a:pos x="T4" y="T5"/>
              </a:cxn>
              <a:cxn ang="T13">
                <a:pos x="T6" y="T7"/>
              </a:cxn>
              <a:cxn ang="T14">
                <a:pos x="T8" y="T9"/>
              </a:cxn>
            </a:cxnLst>
            <a:rect l="T15" t="T16" r="T17" b="T18"/>
            <a:pathLst>
              <a:path w="522" h="481">
                <a:moveTo>
                  <a:pt x="522" y="0"/>
                </a:moveTo>
                <a:cubicBezTo>
                  <a:pt x="378" y="15"/>
                  <a:pt x="234" y="31"/>
                  <a:pt x="159" y="89"/>
                </a:cubicBezTo>
                <a:cubicBezTo>
                  <a:pt x="84" y="147"/>
                  <a:pt x="89" y="287"/>
                  <a:pt x="70" y="347"/>
                </a:cubicBezTo>
                <a:cubicBezTo>
                  <a:pt x="51" y="407"/>
                  <a:pt x="57" y="430"/>
                  <a:pt x="45" y="452"/>
                </a:cubicBezTo>
                <a:cubicBezTo>
                  <a:pt x="33" y="474"/>
                  <a:pt x="16" y="477"/>
                  <a:pt x="0" y="481"/>
                </a:cubicBezTo>
              </a:path>
            </a:pathLst>
          </a:custGeom>
          <a:noFill/>
          <a:ln w="19050">
            <a:solidFill>
              <a:schemeClr val="folHlink"/>
            </a:solidFill>
            <a:round/>
            <a:headEnd/>
            <a:tailEnd type="triangle" w="med" len="med"/>
          </a:ln>
        </p:spPr>
        <p:txBody>
          <a:bodyPr/>
          <a:lstStyle/>
          <a:p>
            <a:endParaRPr lang="nb-NO"/>
          </a:p>
        </p:txBody>
      </p:sp>
      <p:sp>
        <p:nvSpPr>
          <p:cNvPr id="879665" name="Freeform 49"/>
          <p:cNvSpPr>
            <a:spLocks/>
          </p:cNvSpPr>
          <p:nvPr>
            <p:custDataLst>
              <p:tags r:id="rId19"/>
            </p:custDataLst>
          </p:nvPr>
        </p:nvSpPr>
        <p:spPr bwMode="auto">
          <a:xfrm>
            <a:off x="4230031" y="4556125"/>
            <a:ext cx="901171" cy="204788"/>
          </a:xfrm>
          <a:custGeom>
            <a:avLst/>
            <a:gdLst>
              <a:gd name="T0" fmla="*/ 1017609385 w 680"/>
              <a:gd name="T1" fmla="*/ 0 h 129"/>
              <a:gd name="T2" fmla="*/ 839527491 w 680"/>
              <a:gd name="T3" fmla="*/ 163811322 h 129"/>
              <a:gd name="T4" fmla="*/ 230459143 w 680"/>
              <a:gd name="T5" fmla="*/ 249496853 h 129"/>
              <a:gd name="T6" fmla="*/ 0 w 680"/>
              <a:gd name="T7" fmla="*/ 325101689 h 129"/>
              <a:gd name="T8" fmla="*/ 0 60000 65536"/>
              <a:gd name="T9" fmla="*/ 0 60000 65536"/>
              <a:gd name="T10" fmla="*/ 0 60000 65536"/>
              <a:gd name="T11" fmla="*/ 0 60000 65536"/>
              <a:gd name="T12" fmla="*/ 0 w 680"/>
              <a:gd name="T13" fmla="*/ 0 h 129"/>
              <a:gd name="T14" fmla="*/ 680 w 680"/>
              <a:gd name="T15" fmla="*/ 129 h 129"/>
            </a:gdLst>
            <a:ahLst/>
            <a:cxnLst>
              <a:cxn ang="T8">
                <a:pos x="T0" y="T1"/>
              </a:cxn>
              <a:cxn ang="T9">
                <a:pos x="T2" y="T3"/>
              </a:cxn>
              <a:cxn ang="T10">
                <a:pos x="T4" y="T5"/>
              </a:cxn>
              <a:cxn ang="T11">
                <a:pos x="T6" y="T7"/>
              </a:cxn>
            </a:cxnLst>
            <a:rect l="T12" t="T13" r="T14" b="T15"/>
            <a:pathLst>
              <a:path w="680" h="129">
                <a:moveTo>
                  <a:pt x="680" y="0"/>
                </a:moveTo>
                <a:cubicBezTo>
                  <a:pt x="664" y="24"/>
                  <a:pt x="649" y="49"/>
                  <a:pt x="561" y="65"/>
                </a:cubicBezTo>
                <a:cubicBezTo>
                  <a:pt x="473" y="81"/>
                  <a:pt x="247" y="88"/>
                  <a:pt x="154" y="99"/>
                </a:cubicBezTo>
                <a:cubicBezTo>
                  <a:pt x="61" y="110"/>
                  <a:pt x="30" y="119"/>
                  <a:pt x="0" y="129"/>
                </a:cubicBezTo>
              </a:path>
            </a:pathLst>
          </a:custGeom>
          <a:noFill/>
          <a:ln w="19050">
            <a:solidFill>
              <a:schemeClr val="hlink"/>
            </a:solidFill>
            <a:round/>
            <a:headEnd/>
            <a:tailEnd type="triangle" w="med" len="med"/>
          </a:ln>
        </p:spPr>
        <p:txBody>
          <a:bodyPr/>
          <a:lstStyle/>
          <a:p>
            <a:endParaRPr lang="nb-NO"/>
          </a:p>
        </p:txBody>
      </p:sp>
      <p:sp>
        <p:nvSpPr>
          <p:cNvPr id="879666" name="Freeform 50"/>
          <p:cNvSpPr>
            <a:spLocks/>
          </p:cNvSpPr>
          <p:nvPr>
            <p:custDataLst>
              <p:tags r:id="rId20"/>
            </p:custDataLst>
          </p:nvPr>
        </p:nvSpPr>
        <p:spPr bwMode="auto">
          <a:xfrm>
            <a:off x="4233467" y="5092700"/>
            <a:ext cx="914929" cy="1111250"/>
          </a:xfrm>
          <a:custGeom>
            <a:avLst/>
            <a:gdLst>
              <a:gd name="T0" fmla="*/ 0 w 690"/>
              <a:gd name="T1" fmla="*/ 0 h 700"/>
              <a:gd name="T2" fmla="*/ 743077973 w 690"/>
              <a:gd name="T3" fmla="*/ 161289993 h 700"/>
              <a:gd name="T4" fmla="*/ 913865506 w 690"/>
              <a:gd name="T5" fmla="*/ 650200284 h 700"/>
              <a:gd name="T6" fmla="*/ 913865506 w 690"/>
              <a:gd name="T7" fmla="*/ 1527214552 h 700"/>
              <a:gd name="T8" fmla="*/ 1033716900 w 690"/>
              <a:gd name="T9" fmla="*/ 1764109553 h 700"/>
              <a:gd name="T10" fmla="*/ 0 60000 65536"/>
              <a:gd name="T11" fmla="*/ 0 60000 65536"/>
              <a:gd name="T12" fmla="*/ 0 60000 65536"/>
              <a:gd name="T13" fmla="*/ 0 60000 65536"/>
              <a:gd name="T14" fmla="*/ 0 60000 65536"/>
              <a:gd name="T15" fmla="*/ 0 w 690"/>
              <a:gd name="T16" fmla="*/ 0 h 700"/>
              <a:gd name="T17" fmla="*/ 690 w 690"/>
              <a:gd name="T18" fmla="*/ 700 h 700"/>
            </a:gdLst>
            <a:ahLst/>
            <a:cxnLst>
              <a:cxn ang="T10">
                <a:pos x="T0" y="T1"/>
              </a:cxn>
              <a:cxn ang="T11">
                <a:pos x="T2" y="T3"/>
              </a:cxn>
              <a:cxn ang="T12">
                <a:pos x="T4" y="T5"/>
              </a:cxn>
              <a:cxn ang="T13">
                <a:pos x="T6" y="T7"/>
              </a:cxn>
              <a:cxn ang="T14">
                <a:pos x="T8" y="T9"/>
              </a:cxn>
            </a:cxnLst>
            <a:rect l="T15" t="T16" r="T17" b="T18"/>
            <a:pathLst>
              <a:path w="690" h="700">
                <a:moveTo>
                  <a:pt x="0" y="0"/>
                </a:moveTo>
                <a:cubicBezTo>
                  <a:pt x="197" y="10"/>
                  <a:pt x="394" y="21"/>
                  <a:pt x="496" y="64"/>
                </a:cubicBezTo>
                <a:cubicBezTo>
                  <a:pt x="598" y="107"/>
                  <a:pt x="591" y="168"/>
                  <a:pt x="610" y="258"/>
                </a:cubicBezTo>
                <a:cubicBezTo>
                  <a:pt x="629" y="348"/>
                  <a:pt x="597" y="532"/>
                  <a:pt x="610" y="606"/>
                </a:cubicBezTo>
                <a:cubicBezTo>
                  <a:pt x="623" y="680"/>
                  <a:pt x="656" y="690"/>
                  <a:pt x="690" y="700"/>
                </a:cubicBezTo>
              </a:path>
            </a:pathLst>
          </a:custGeom>
          <a:noFill/>
          <a:ln w="19050">
            <a:solidFill>
              <a:schemeClr val="hlink"/>
            </a:solidFill>
            <a:round/>
            <a:headEnd/>
            <a:tailEnd type="triangle" w="med" len="med"/>
          </a:ln>
        </p:spPr>
        <p:txBody>
          <a:bodyPr/>
          <a:lstStyle/>
          <a:p>
            <a:endParaRPr lang="nb-NO"/>
          </a:p>
        </p:txBody>
      </p:sp>
      <p:sp>
        <p:nvSpPr>
          <p:cNvPr id="40" name="Slide Number Placeholder 4">
            <a:extLst>
              <a:ext uri="{FF2B5EF4-FFF2-40B4-BE49-F238E27FC236}">
                <a16:creationId xmlns:a16="http://schemas.microsoft.com/office/drawing/2014/main" id="{B364AA88-CA4F-48BA-8A74-B5761D2EBCB5}"/>
              </a:ext>
            </a:extLst>
          </p:cNvPr>
          <p:cNvSpPr>
            <a:spLocks noGrp="1"/>
          </p:cNvSpPr>
          <p:nvPr>
            <p:ph type="sldNum" sz="quarter" idx="12"/>
            <p:custDataLst>
              <p:tags r:id="rId21"/>
            </p:custDataLst>
          </p:nvPr>
        </p:nvSpPr>
        <p:spPr>
          <a:xfrm>
            <a:off x="0" y="-7859"/>
            <a:ext cx="1262407" cy="457200"/>
          </a:xfrm>
          <a:prstGeom prst="rect">
            <a:avLst/>
          </a:prstGeom>
        </p:spPr>
        <p:txBody>
          <a:bodyPr/>
          <a:lstStyle/>
          <a:p>
            <a:pPr>
              <a:defRPr/>
            </a:pPr>
            <a:fld id="{6AF1C8AE-2CDD-414F-82E2-A8C08F8C4BDB}" type="slidenum">
              <a:rPr lang="en-US" smtClean="0"/>
              <a:pPr>
                <a:defRPr/>
              </a:pPr>
              <a:t>95</a:t>
            </a:fld>
            <a:r>
              <a:rPr lang="en-US" dirty="0"/>
              <a:t>/64</a:t>
            </a:r>
          </a:p>
        </p:txBody>
      </p:sp>
    </p:spTree>
    <p:custDataLst>
      <p:tags r:id="rId1"/>
    </p:custDataLst>
    <p:extLst>
      <p:ext uri="{BB962C8B-B14F-4D97-AF65-F5344CB8AC3E}">
        <p14:creationId xmlns:p14="http://schemas.microsoft.com/office/powerpoint/2010/main" val="22705639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9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9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96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96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96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96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96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96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96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96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879661"/>
                                        </p:tgtEl>
                                        <p:attrNameLst>
                                          <p:attrName>style.visibility</p:attrName>
                                        </p:attrNameLst>
                                      </p:cBhvr>
                                      <p:to>
                                        <p:strVal val="visible"/>
                                      </p:to>
                                    </p:set>
                                    <p:animEffect transition="in" filter="wipe(up)">
                                      <p:cBhvr>
                                        <p:cTn id="39" dur="500"/>
                                        <p:tgtEl>
                                          <p:spTgt spid="879661"/>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879662"/>
                                        </p:tgtEl>
                                        <p:attrNameLst>
                                          <p:attrName>style.visibility</p:attrName>
                                        </p:attrNameLst>
                                      </p:cBhvr>
                                      <p:to>
                                        <p:strVal val="visible"/>
                                      </p:to>
                                    </p:set>
                                    <p:animEffect transition="in" filter="wipe(up)">
                                      <p:cBhvr>
                                        <p:cTn id="43" dur="500"/>
                                        <p:tgtEl>
                                          <p:spTgt spid="87966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879665"/>
                                        </p:tgtEl>
                                        <p:attrNameLst>
                                          <p:attrName>style.visibility</p:attrName>
                                        </p:attrNameLst>
                                      </p:cBhvr>
                                      <p:to>
                                        <p:strVal val="visible"/>
                                      </p:to>
                                    </p:set>
                                    <p:animEffect transition="in" filter="wipe(up)">
                                      <p:cBhvr>
                                        <p:cTn id="48" dur="500"/>
                                        <p:tgtEl>
                                          <p:spTgt spid="879665"/>
                                        </p:tgtEl>
                                      </p:cBhvr>
                                    </p:animEffect>
                                  </p:childTnLst>
                                </p:cTn>
                              </p:par>
                            </p:childTnLst>
                          </p:cTn>
                        </p:par>
                        <p:par>
                          <p:cTn id="49" fill="hold">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879666"/>
                                        </p:tgtEl>
                                        <p:attrNameLst>
                                          <p:attrName>style.visibility</p:attrName>
                                        </p:attrNameLst>
                                      </p:cBhvr>
                                      <p:to>
                                        <p:strVal val="visible"/>
                                      </p:to>
                                    </p:set>
                                    <p:animEffect transition="in" filter="wipe(up)">
                                      <p:cBhvr>
                                        <p:cTn id="52" dur="500"/>
                                        <p:tgtEl>
                                          <p:spTgt spid="87966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79629"/>
                                        </p:tgtEl>
                                        <p:attrNameLst>
                                          <p:attrName>style.visibility</p:attrName>
                                        </p:attrNameLst>
                                      </p:cBhvr>
                                      <p:to>
                                        <p:strVal val="visible"/>
                                      </p:to>
                                    </p:set>
                                  </p:childTnLst>
                                </p:cTn>
                              </p:par>
                            </p:childTnLst>
                          </p:cTn>
                        </p:par>
                        <p:par>
                          <p:cTn id="57" fill="hold">
                            <p:stCondLst>
                              <p:cond delay="0"/>
                            </p:stCondLst>
                            <p:childTnLst>
                              <p:par>
                                <p:cTn id="58" presetID="28" presetClass="entr" presetSubtype="0" fill="hold" grpId="0" nodeType="afterEffect">
                                  <p:stCondLst>
                                    <p:cond delay="0"/>
                                  </p:stCondLst>
                                  <p:childTnLst>
                                    <p:set>
                                      <p:cBhvr>
                                        <p:cTn id="59" dur="1" fill="hold">
                                          <p:stCondLst>
                                            <p:cond delay="0"/>
                                          </p:stCondLst>
                                        </p:cTn>
                                        <p:tgtEl>
                                          <p:spTgt spid="879622"/>
                                        </p:tgtEl>
                                        <p:attrNameLst>
                                          <p:attrName>style.visibility</p:attrName>
                                        </p:attrNameLst>
                                      </p:cBhvr>
                                      <p:to>
                                        <p:strVal val="visible"/>
                                      </p:to>
                                    </p:set>
                                    <p:anim calcmode="lin" valueType="num">
                                      <p:cBhvr>
                                        <p:cTn id="60" dur="15000" fill="hold"/>
                                        <p:tgtEl>
                                          <p:spTgt spid="879622"/>
                                        </p:tgtEl>
                                        <p:attrNameLst>
                                          <p:attrName>ppt_x</p:attrName>
                                        </p:attrNameLst>
                                      </p:cBhvr>
                                      <p:tavLst>
                                        <p:tav tm="0">
                                          <p:val>
                                            <p:strVal val="#ppt_x"/>
                                          </p:val>
                                        </p:tav>
                                        <p:tav tm="100000">
                                          <p:val>
                                            <p:strVal val="#ppt_x"/>
                                          </p:val>
                                        </p:tav>
                                      </p:tavLst>
                                    </p:anim>
                                    <p:anim calcmode="lin" valueType="num">
                                      <p:cBhvr>
                                        <p:cTn id="61" dur="15000" fill="hold"/>
                                        <p:tgtEl>
                                          <p:spTgt spid="879622"/>
                                        </p:tgtEl>
                                        <p:attrNameLst>
                                          <p:attrName>ppt_y</p:attrName>
                                        </p:attrNameLst>
                                      </p:cBhvr>
                                      <p:tavLst>
                                        <p:tav tm="0">
                                          <p:val>
                                            <p:strVal val="#ppt_y+1"/>
                                          </p:val>
                                        </p:tav>
                                        <p:tav tm="100000">
                                          <p:val>
                                            <p:strVal val="#ppt_y-1"/>
                                          </p:val>
                                        </p:tav>
                                      </p:tavLst>
                                    </p:anim>
                                  </p:childTnLst>
                                </p:cTn>
                              </p:par>
                            </p:childTnLst>
                          </p:cTn>
                        </p:par>
                        <p:par>
                          <p:cTn id="62" fill="hold">
                            <p:stCondLst>
                              <p:cond delay="15000"/>
                            </p:stCondLst>
                            <p:childTnLst>
                              <p:par>
                                <p:cTn id="63" presetID="1" presetClass="exit" presetSubtype="0" fill="hold" grpId="1" nodeType="afterEffect">
                                  <p:stCondLst>
                                    <p:cond delay="0"/>
                                  </p:stCondLst>
                                  <p:childTnLst>
                                    <p:set>
                                      <p:cBhvr>
                                        <p:cTn id="64" dur="1" fill="hold">
                                          <p:stCondLst>
                                            <p:cond delay="0"/>
                                          </p:stCondLst>
                                        </p:cTn>
                                        <p:tgtEl>
                                          <p:spTgt spid="879622"/>
                                        </p:tgtEl>
                                        <p:attrNameLst>
                                          <p:attrName>style.visibility</p:attrName>
                                        </p:attrNameLst>
                                      </p:cBhvr>
                                      <p:to>
                                        <p:strVal val="hidden"/>
                                      </p:to>
                                    </p:set>
                                  </p:childTnLst>
                                </p:cTn>
                              </p:par>
                            </p:childTnLst>
                          </p:cTn>
                        </p:par>
                        <p:par>
                          <p:cTn id="65" fill="hold">
                            <p:stCondLst>
                              <p:cond delay="15000"/>
                            </p:stCondLst>
                            <p:childTnLst>
                              <p:par>
                                <p:cTn id="66" presetID="1" presetClass="exit" presetSubtype="0" fill="hold" grpId="1" nodeType="afterEffect">
                                  <p:stCondLst>
                                    <p:cond delay="0"/>
                                  </p:stCondLst>
                                  <p:childTnLst>
                                    <p:set>
                                      <p:cBhvr>
                                        <p:cTn id="67" dur="1" fill="hold">
                                          <p:stCondLst>
                                            <p:cond delay="0"/>
                                          </p:stCondLst>
                                        </p:cTn>
                                        <p:tgtEl>
                                          <p:spTgt spid="8796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619" grpId="0" build="p"/>
      <p:bldP spid="879622" grpId="0"/>
      <p:bldP spid="879622" grpId="1"/>
      <p:bldP spid="879629" grpId="0"/>
      <p:bldP spid="879629" grpId="1"/>
      <p:bldP spid="879630" grpId="0" animBg="1"/>
      <p:bldP spid="879631" grpId="0" animBg="1"/>
      <p:bldP spid="879632" grpId="0" animBg="1"/>
      <p:bldP spid="879633" grpId="0" animBg="1"/>
      <p:bldP spid="879634" grpId="0"/>
      <p:bldP spid="879635" grpId="0" animBg="1"/>
      <p:bldP spid="879636" grpId="0" animBg="1"/>
      <p:bldP spid="879659" grpId="0"/>
      <p:bldP spid="879661" grpId="0" animBg="1"/>
      <p:bldP spid="879662" grpId="0" animBg="1"/>
      <p:bldP spid="879665" grpId="0" animBg="1"/>
      <p:bldP spid="87966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custDataLst>
              <p:tags r:id="rId2"/>
            </p:custDataLst>
          </p:nvPr>
        </p:nvSpPr>
        <p:spPr bwMode="auto">
          <a:xfrm>
            <a:off x="2039012" y="1665292"/>
            <a:ext cx="1793742" cy="4593565"/>
          </a:xfrm>
          <a:prstGeom prst="rect">
            <a:avLst/>
          </a:prstGeom>
          <a:solidFill>
            <a:srgbClr val="DDDDDD"/>
          </a:solidFill>
          <a:ln w="9525">
            <a:noFill/>
            <a:miter lim="800000"/>
            <a:headEnd/>
            <a:tailEnd/>
          </a:ln>
        </p:spPr>
        <p:txBody>
          <a:bodyPr>
            <a:spAutoFit/>
          </a:bodyPr>
          <a:lstStyle/>
          <a:p>
            <a:pPr>
              <a:spcBef>
                <a:spcPct val="50000"/>
              </a:spcBef>
            </a:pPr>
            <a:r>
              <a:rPr lang="nb-NO" sz="900" b="1"/>
              <a:t>Prosess 1</a:t>
            </a:r>
          </a:p>
          <a:p>
            <a:pPr>
              <a:spcBef>
                <a:spcPct val="50000"/>
              </a:spcBef>
            </a:pPr>
            <a:endParaRPr lang="nb-NO" sz="900" b="1"/>
          </a:p>
          <a:p>
            <a:pPr>
              <a:spcBef>
                <a:spcPct val="50000"/>
              </a:spcBef>
            </a:pPr>
            <a:endParaRPr lang="nb-NO" sz="900" b="1"/>
          </a:p>
          <a:p>
            <a:pPr>
              <a:spcBef>
                <a:spcPct val="50000"/>
              </a:spcBef>
            </a:pPr>
            <a:endParaRPr lang="nb-NO" sz="900" b="1"/>
          </a:p>
          <a:p>
            <a:pPr>
              <a:spcBef>
                <a:spcPct val="50000"/>
              </a:spcBef>
            </a:pPr>
            <a:endParaRPr lang="nb-NO" sz="900" b="1"/>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en-US" sz="900"/>
          </a:p>
        </p:txBody>
      </p:sp>
      <p:grpSp>
        <p:nvGrpSpPr>
          <p:cNvPr id="2" name="Group 45"/>
          <p:cNvGrpSpPr>
            <a:grpSpLocks/>
          </p:cNvGrpSpPr>
          <p:nvPr>
            <p:custDataLst>
              <p:tags r:id="rId3"/>
            </p:custDataLst>
          </p:nvPr>
        </p:nvGrpSpPr>
        <p:grpSpPr bwMode="auto">
          <a:xfrm>
            <a:off x="2976304" y="4149735"/>
            <a:ext cx="3823097" cy="860425"/>
            <a:chOff x="-1792" y="960"/>
            <a:chExt cx="2223" cy="542"/>
          </a:xfrm>
        </p:grpSpPr>
        <p:sp>
          <p:nvSpPr>
            <p:cNvPr id="40993" name="Rectangle 42"/>
            <p:cNvSpPr>
              <a:spLocks noChangeArrowheads="1"/>
            </p:cNvSpPr>
            <p:nvPr/>
          </p:nvSpPr>
          <p:spPr bwMode="auto">
            <a:xfrm flipH="1">
              <a:off x="-1015" y="963"/>
              <a:ext cx="1446" cy="539"/>
            </a:xfrm>
            <a:prstGeom prst="rect">
              <a:avLst/>
            </a:prstGeom>
            <a:solidFill>
              <a:srgbClr val="C0C0C0"/>
            </a:solidFill>
            <a:ln w="9525" algn="ctr">
              <a:noFill/>
              <a:miter lim="800000"/>
              <a:headEnd/>
              <a:tailEnd/>
            </a:ln>
          </p:spPr>
          <p:txBody>
            <a:bodyPr wrap="none" anchor="ctr"/>
            <a:lstStyle/>
            <a:p>
              <a:pPr marL="342900" indent="-342900"/>
              <a:r>
                <a:rPr lang="en-US" sz="900">
                  <a:latin typeface="TimesNewRoman"/>
                </a:rPr>
                <a:t>Protocol control block (process descriptor)</a:t>
              </a:r>
            </a:p>
            <a:p>
              <a:pPr marL="342900" indent="-342900">
                <a:buFontTx/>
                <a:buChar char="•"/>
              </a:pPr>
              <a:r>
                <a:rPr lang="en-US" sz="900">
                  <a:latin typeface="TimesNewRoman"/>
                </a:rPr>
                <a:t>PID</a:t>
              </a:r>
            </a:p>
            <a:p>
              <a:pPr marL="342900" indent="-342900">
                <a:buFontTx/>
                <a:buChar char="•"/>
              </a:pPr>
              <a:r>
                <a:rPr lang="en-US" sz="900">
                  <a:latin typeface="TimesNewRoman"/>
                </a:rPr>
                <a:t>address space (text, data, stack)</a:t>
              </a:r>
            </a:p>
            <a:p>
              <a:pPr marL="342900" indent="-342900">
                <a:buFontTx/>
                <a:buChar char="•"/>
              </a:pPr>
              <a:r>
                <a:rPr lang="en-US" sz="900">
                  <a:latin typeface="TimesNewRoman"/>
                </a:rPr>
                <a:t>state</a:t>
              </a:r>
            </a:p>
            <a:p>
              <a:pPr marL="342900" indent="-342900">
                <a:buFontTx/>
                <a:buChar char="•"/>
              </a:pPr>
              <a:r>
                <a:rPr lang="en-US" sz="900">
                  <a:latin typeface="TimesNewRoman"/>
                </a:rPr>
                <a:t>allocated resources</a:t>
              </a:r>
            </a:p>
            <a:p>
              <a:pPr marL="342900" indent="-342900">
                <a:buFontTx/>
                <a:buChar char="•"/>
              </a:pPr>
              <a:r>
                <a:rPr lang="en-US" sz="900">
                  <a:latin typeface="TimesNewRoman"/>
                </a:rPr>
                <a:t>…</a:t>
              </a:r>
            </a:p>
          </p:txBody>
        </p:sp>
        <p:sp>
          <p:nvSpPr>
            <p:cNvPr id="40994" name="AutoShape 43"/>
            <p:cNvSpPr>
              <a:spLocks noChangeArrowheads="1"/>
            </p:cNvSpPr>
            <p:nvPr/>
          </p:nvSpPr>
          <p:spPr bwMode="auto">
            <a:xfrm rot="5400000" flipH="1">
              <a:off x="-1669" y="837"/>
              <a:ext cx="542" cy="787"/>
            </a:xfrm>
            <a:custGeom>
              <a:avLst/>
              <a:gdLst>
                <a:gd name="T0" fmla="*/ 0 w 21600"/>
                <a:gd name="T1" fmla="*/ 1 h 21600"/>
                <a:gd name="T2" fmla="*/ 0 w 21600"/>
                <a:gd name="T3" fmla="*/ 1 h 21600"/>
                <a:gd name="T4" fmla="*/ 0 w 21600"/>
                <a:gd name="T5" fmla="*/ 1 h 21600"/>
                <a:gd name="T6" fmla="*/ 0 w 21600"/>
                <a:gd name="T7" fmla="*/ 0 h 21600"/>
                <a:gd name="T8" fmla="*/ 0 60000 65536"/>
                <a:gd name="T9" fmla="*/ 0 60000 65536"/>
                <a:gd name="T10" fmla="*/ 0 60000 65536"/>
                <a:gd name="T11" fmla="*/ 0 60000 65536"/>
                <a:gd name="T12" fmla="*/ 5978 w 21600"/>
                <a:gd name="T13" fmla="*/ 5983 h 21600"/>
                <a:gd name="T14" fmla="*/ 15622 w 21600"/>
                <a:gd name="T15" fmla="*/ 15617 h 21600"/>
              </a:gdLst>
              <a:ahLst/>
              <a:cxnLst>
                <a:cxn ang="T8">
                  <a:pos x="T0" y="T1"/>
                </a:cxn>
                <a:cxn ang="T9">
                  <a:pos x="T2" y="T3"/>
                </a:cxn>
                <a:cxn ang="T10">
                  <a:pos x="T4" y="T5"/>
                </a:cxn>
                <a:cxn ang="T11">
                  <a:pos x="T6" y="T7"/>
                </a:cxn>
              </a:cxnLst>
              <a:rect l="T12" t="T13" r="T14" b="T15"/>
              <a:pathLst>
                <a:path w="21600" h="21600">
                  <a:moveTo>
                    <a:pt x="0" y="0"/>
                  </a:moveTo>
                  <a:lnTo>
                    <a:pt x="8355" y="21600"/>
                  </a:lnTo>
                  <a:lnTo>
                    <a:pt x="13245" y="21600"/>
                  </a:lnTo>
                  <a:lnTo>
                    <a:pt x="21600" y="0"/>
                  </a:lnTo>
                  <a:close/>
                </a:path>
              </a:pathLst>
            </a:custGeom>
            <a:solidFill>
              <a:srgbClr val="C0C0C0"/>
            </a:solidFill>
            <a:ln w="9525">
              <a:noFill/>
              <a:miter lim="800000"/>
              <a:headEnd/>
              <a:tailEnd/>
            </a:ln>
          </p:spPr>
          <p:txBody>
            <a:bodyPr wrap="none" anchor="ctr"/>
            <a:lstStyle/>
            <a:p>
              <a:endParaRPr lang="nb-NO"/>
            </a:p>
          </p:txBody>
        </p:sp>
      </p:grpSp>
      <p:sp>
        <p:nvSpPr>
          <p:cNvPr id="40964" name="Rectangle 2"/>
          <p:cNvSpPr>
            <a:spLocks noGrp="1" noChangeArrowheads="1"/>
          </p:cNvSpPr>
          <p:nvPr>
            <p:ph type="title"/>
            <p:custDataLst>
              <p:tags r:id="rId4"/>
            </p:custDataLst>
          </p:nvPr>
        </p:nvSpPr>
        <p:spPr/>
        <p:txBody>
          <a:bodyPr/>
          <a:lstStyle/>
          <a:p>
            <a:r>
              <a:rPr lang="en-US" dirty="0"/>
              <a:t>Process created (Unix) - fork ()</a:t>
            </a:r>
            <a:endParaRPr lang="en-US" dirty="0">
              <a:latin typeface="Courier New" pitchFamily="49" charset="0"/>
            </a:endParaRPr>
          </a:p>
        </p:txBody>
      </p:sp>
      <p:pic>
        <p:nvPicPr>
          <p:cNvPr id="40965" name="Picture 5" descr="j0199284[1]"/>
          <p:cNvPicPr>
            <a:picLocks noChangeAspect="1" noChangeArrowheads="1"/>
          </p:cNvPicPr>
          <p:nvPr>
            <p:custDataLst>
              <p:tags r:id="rId5"/>
            </p:custDataLst>
          </p:nvPr>
        </p:nvPicPr>
        <p:blipFill>
          <a:blip r:embed="rId36" cstate="print"/>
          <a:srcRect/>
          <a:stretch>
            <a:fillRect/>
          </a:stretch>
        </p:blipFill>
        <p:spPr bwMode="auto">
          <a:xfrm>
            <a:off x="2312461" y="5080010"/>
            <a:ext cx="1209014" cy="1012825"/>
          </a:xfrm>
          <a:prstGeom prst="rect">
            <a:avLst/>
          </a:prstGeom>
          <a:noFill/>
          <a:ln w="9525">
            <a:noFill/>
            <a:miter lim="800000"/>
            <a:headEnd/>
            <a:tailEnd/>
          </a:ln>
        </p:spPr>
      </p:pic>
      <p:pic>
        <p:nvPicPr>
          <p:cNvPr id="971783" name="Picture 7" descr="j0356720[1]"/>
          <p:cNvPicPr>
            <a:picLocks noChangeAspect="1" noChangeArrowheads="1" noCrop="1"/>
          </p:cNvPicPr>
          <p:nvPr>
            <p:custDataLst>
              <p:tags r:id="rId6"/>
            </p:custDataLst>
          </p:nvPr>
        </p:nvPicPr>
        <p:blipFill>
          <a:blip r:embed="rId37" cstate="print"/>
          <a:srcRect/>
          <a:stretch>
            <a:fillRect/>
          </a:stretch>
        </p:blipFill>
        <p:spPr bwMode="auto">
          <a:xfrm>
            <a:off x="2489598" y="4060825"/>
            <a:ext cx="1031875" cy="952500"/>
          </a:xfrm>
          <a:prstGeom prst="rect">
            <a:avLst/>
          </a:prstGeom>
          <a:noFill/>
          <a:ln w="9525">
            <a:noFill/>
            <a:miter lim="800000"/>
            <a:headEnd/>
            <a:tailEnd/>
          </a:ln>
        </p:spPr>
      </p:pic>
      <p:pic>
        <p:nvPicPr>
          <p:cNvPr id="971784" name="Picture 8" descr="MCj02376410000[1]"/>
          <p:cNvPicPr>
            <a:picLocks noChangeAspect="1" noChangeArrowheads="1"/>
          </p:cNvPicPr>
          <p:nvPr>
            <p:custDataLst>
              <p:tags r:id="rId7"/>
            </p:custDataLst>
          </p:nvPr>
        </p:nvPicPr>
        <p:blipFill>
          <a:blip r:embed="rId38" cstate="print"/>
          <a:srcRect/>
          <a:stretch>
            <a:fillRect/>
          </a:stretch>
        </p:blipFill>
        <p:spPr bwMode="auto">
          <a:xfrm>
            <a:off x="2149084" y="2001838"/>
            <a:ext cx="748109" cy="635000"/>
          </a:xfrm>
          <a:prstGeom prst="rect">
            <a:avLst/>
          </a:prstGeom>
          <a:noFill/>
          <a:ln w="9525">
            <a:noFill/>
            <a:miter lim="800000"/>
            <a:headEnd/>
            <a:tailEnd/>
          </a:ln>
        </p:spPr>
      </p:pic>
      <p:pic>
        <p:nvPicPr>
          <p:cNvPr id="971788" name="Picture 12" descr="MCj02376330000[1]"/>
          <p:cNvPicPr>
            <a:picLocks noChangeAspect="1" noChangeArrowheads="1"/>
          </p:cNvPicPr>
          <p:nvPr>
            <p:custDataLst>
              <p:tags r:id="rId8"/>
            </p:custDataLst>
          </p:nvPr>
        </p:nvPicPr>
        <p:blipFill>
          <a:blip r:embed="rId39" cstate="print"/>
          <a:srcRect/>
          <a:stretch>
            <a:fillRect/>
          </a:stretch>
        </p:blipFill>
        <p:spPr bwMode="auto">
          <a:xfrm>
            <a:off x="2223031" y="2901960"/>
            <a:ext cx="557213" cy="887413"/>
          </a:xfrm>
          <a:prstGeom prst="rect">
            <a:avLst/>
          </a:prstGeom>
          <a:noFill/>
          <a:ln w="9525">
            <a:noFill/>
            <a:miter lim="800000"/>
            <a:headEnd/>
            <a:tailEnd/>
          </a:ln>
        </p:spPr>
      </p:pic>
      <p:pic>
        <p:nvPicPr>
          <p:cNvPr id="971790" name="Picture 14" descr="MCj02381630000[1]"/>
          <p:cNvPicPr>
            <a:picLocks noChangeAspect="1" noChangeArrowheads="1"/>
          </p:cNvPicPr>
          <p:nvPr>
            <p:custDataLst>
              <p:tags r:id="rId9"/>
            </p:custDataLst>
          </p:nvPr>
        </p:nvPicPr>
        <p:blipFill>
          <a:blip r:embed="rId40" cstate="print"/>
          <a:srcRect/>
          <a:stretch>
            <a:fillRect/>
          </a:stretch>
        </p:blipFill>
        <p:spPr bwMode="auto">
          <a:xfrm>
            <a:off x="3055411" y="3028960"/>
            <a:ext cx="466064" cy="760413"/>
          </a:xfrm>
          <a:prstGeom prst="rect">
            <a:avLst/>
          </a:prstGeom>
          <a:noFill/>
          <a:ln w="9525">
            <a:noFill/>
            <a:miter lim="800000"/>
            <a:headEnd/>
            <a:tailEnd/>
          </a:ln>
        </p:spPr>
      </p:pic>
      <p:pic>
        <p:nvPicPr>
          <p:cNvPr id="971791" name="Picture 15" descr="MCj02376030000[1]"/>
          <p:cNvPicPr>
            <a:picLocks noChangeAspect="1" noChangeArrowheads="1"/>
          </p:cNvPicPr>
          <p:nvPr>
            <p:custDataLst>
              <p:tags r:id="rId10"/>
            </p:custDataLst>
          </p:nvPr>
        </p:nvPicPr>
        <p:blipFill>
          <a:blip r:embed="rId41" cstate="print"/>
          <a:srcRect/>
          <a:stretch>
            <a:fillRect/>
          </a:stretch>
        </p:blipFill>
        <p:spPr bwMode="auto">
          <a:xfrm>
            <a:off x="3014135" y="2228860"/>
            <a:ext cx="596768" cy="479425"/>
          </a:xfrm>
          <a:prstGeom prst="rect">
            <a:avLst/>
          </a:prstGeom>
          <a:noFill/>
          <a:ln w="9525">
            <a:noFill/>
            <a:miter lim="800000"/>
            <a:headEnd/>
            <a:tailEnd/>
          </a:ln>
        </p:spPr>
      </p:pic>
      <p:sp>
        <p:nvSpPr>
          <p:cNvPr id="40971" name="Line 16"/>
          <p:cNvSpPr>
            <a:spLocks noChangeShapeType="1"/>
          </p:cNvSpPr>
          <p:nvPr>
            <p:custDataLst>
              <p:tags r:id="rId11"/>
            </p:custDataLst>
          </p:nvPr>
        </p:nvSpPr>
        <p:spPr bwMode="auto">
          <a:xfrm>
            <a:off x="2157677" y="3933825"/>
            <a:ext cx="1520296" cy="0"/>
          </a:xfrm>
          <a:prstGeom prst="line">
            <a:avLst/>
          </a:prstGeom>
          <a:noFill/>
          <a:ln w="9525">
            <a:solidFill>
              <a:schemeClr val="tx1"/>
            </a:solidFill>
            <a:round/>
            <a:headEnd/>
            <a:tailEnd/>
          </a:ln>
        </p:spPr>
        <p:txBody>
          <a:bodyPr/>
          <a:lstStyle/>
          <a:p>
            <a:endParaRPr lang="nb-NO"/>
          </a:p>
        </p:txBody>
      </p:sp>
      <p:sp>
        <p:nvSpPr>
          <p:cNvPr id="971793" name="Text Box 17"/>
          <p:cNvSpPr txBox="1">
            <a:spLocks noChangeArrowheads="1"/>
          </p:cNvSpPr>
          <p:nvPr>
            <p:custDataLst>
              <p:tags r:id="rId12"/>
            </p:custDataLst>
          </p:nvPr>
        </p:nvSpPr>
        <p:spPr bwMode="auto">
          <a:xfrm>
            <a:off x="7538906" y="1671639"/>
            <a:ext cx="1793742" cy="4593565"/>
          </a:xfrm>
          <a:prstGeom prst="rect">
            <a:avLst/>
          </a:prstGeom>
          <a:solidFill>
            <a:srgbClr val="DDDDDD"/>
          </a:solidFill>
          <a:ln w="9525">
            <a:noFill/>
            <a:miter lim="800000"/>
            <a:headEnd/>
            <a:tailEnd/>
          </a:ln>
        </p:spPr>
        <p:txBody>
          <a:bodyPr>
            <a:spAutoFit/>
          </a:bodyPr>
          <a:lstStyle/>
          <a:p>
            <a:pPr>
              <a:spcBef>
                <a:spcPct val="50000"/>
              </a:spcBef>
            </a:pPr>
            <a:r>
              <a:rPr lang="nb-NO" sz="900" b="1"/>
              <a:t>Prosess 2</a:t>
            </a:r>
          </a:p>
          <a:p>
            <a:pPr>
              <a:spcBef>
                <a:spcPct val="50000"/>
              </a:spcBef>
            </a:pPr>
            <a:endParaRPr lang="nb-NO" sz="900" b="1"/>
          </a:p>
          <a:p>
            <a:pPr>
              <a:spcBef>
                <a:spcPct val="50000"/>
              </a:spcBef>
            </a:pPr>
            <a:endParaRPr lang="nb-NO" sz="900" b="1"/>
          </a:p>
          <a:p>
            <a:pPr>
              <a:spcBef>
                <a:spcPct val="50000"/>
              </a:spcBef>
            </a:pPr>
            <a:endParaRPr lang="nb-NO" sz="900" b="1"/>
          </a:p>
          <a:p>
            <a:pPr>
              <a:spcBef>
                <a:spcPct val="50000"/>
              </a:spcBef>
            </a:pPr>
            <a:endParaRPr lang="nb-NO" sz="900" b="1"/>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nb-NO" sz="900"/>
          </a:p>
          <a:p>
            <a:pPr>
              <a:spcBef>
                <a:spcPct val="50000"/>
              </a:spcBef>
            </a:pPr>
            <a:endParaRPr lang="en-US" sz="900"/>
          </a:p>
        </p:txBody>
      </p:sp>
      <p:pic>
        <p:nvPicPr>
          <p:cNvPr id="971794" name="Picture 18" descr="j0199284[1]"/>
          <p:cNvPicPr>
            <a:picLocks noChangeAspect="1" noChangeArrowheads="1"/>
          </p:cNvPicPr>
          <p:nvPr>
            <p:custDataLst>
              <p:tags r:id="rId13"/>
            </p:custDataLst>
          </p:nvPr>
        </p:nvPicPr>
        <p:blipFill>
          <a:blip r:embed="rId36" cstate="print"/>
          <a:srcRect/>
          <a:stretch>
            <a:fillRect/>
          </a:stretch>
        </p:blipFill>
        <p:spPr bwMode="auto">
          <a:xfrm>
            <a:off x="7812357" y="5086360"/>
            <a:ext cx="1209014" cy="1012825"/>
          </a:xfrm>
          <a:prstGeom prst="rect">
            <a:avLst/>
          </a:prstGeom>
          <a:noFill/>
          <a:ln w="9525">
            <a:noFill/>
            <a:miter lim="800000"/>
            <a:headEnd/>
            <a:tailEnd/>
          </a:ln>
        </p:spPr>
      </p:pic>
      <p:pic>
        <p:nvPicPr>
          <p:cNvPr id="971795" name="Picture 19" descr="j0356720[1]"/>
          <p:cNvPicPr>
            <a:picLocks noChangeAspect="1" noChangeArrowheads="1" noCrop="1"/>
          </p:cNvPicPr>
          <p:nvPr>
            <p:custDataLst>
              <p:tags r:id="rId14"/>
            </p:custDataLst>
          </p:nvPr>
        </p:nvPicPr>
        <p:blipFill>
          <a:blip r:embed="rId37" cstate="print"/>
          <a:srcRect/>
          <a:stretch>
            <a:fillRect/>
          </a:stretch>
        </p:blipFill>
        <p:spPr bwMode="auto">
          <a:xfrm>
            <a:off x="7989492" y="4067175"/>
            <a:ext cx="1031875" cy="952500"/>
          </a:xfrm>
          <a:prstGeom prst="rect">
            <a:avLst/>
          </a:prstGeom>
          <a:noFill/>
          <a:ln w="9525">
            <a:noFill/>
            <a:miter lim="800000"/>
            <a:headEnd/>
            <a:tailEnd/>
          </a:ln>
        </p:spPr>
      </p:pic>
      <p:pic>
        <p:nvPicPr>
          <p:cNvPr id="971796" name="Picture 20" descr="MCj02376410000[1]"/>
          <p:cNvPicPr>
            <a:picLocks noChangeAspect="1" noChangeArrowheads="1"/>
          </p:cNvPicPr>
          <p:nvPr>
            <p:custDataLst>
              <p:tags r:id="rId15"/>
            </p:custDataLst>
          </p:nvPr>
        </p:nvPicPr>
        <p:blipFill>
          <a:blip r:embed="rId38" cstate="print"/>
          <a:srcRect/>
          <a:stretch>
            <a:fillRect/>
          </a:stretch>
        </p:blipFill>
        <p:spPr bwMode="auto">
          <a:xfrm>
            <a:off x="7648973" y="2008188"/>
            <a:ext cx="748109" cy="635000"/>
          </a:xfrm>
          <a:prstGeom prst="rect">
            <a:avLst/>
          </a:prstGeom>
          <a:noFill/>
          <a:ln w="9525">
            <a:noFill/>
            <a:miter lim="800000"/>
            <a:headEnd/>
            <a:tailEnd/>
          </a:ln>
        </p:spPr>
      </p:pic>
      <p:pic>
        <p:nvPicPr>
          <p:cNvPr id="971799" name="Picture 23" descr="MCj02376030000[1]"/>
          <p:cNvPicPr>
            <a:picLocks noChangeAspect="1" noChangeArrowheads="1"/>
          </p:cNvPicPr>
          <p:nvPr>
            <p:custDataLst>
              <p:tags r:id="rId16"/>
            </p:custDataLst>
          </p:nvPr>
        </p:nvPicPr>
        <p:blipFill>
          <a:blip r:embed="rId41" cstate="print"/>
          <a:srcRect/>
          <a:stretch>
            <a:fillRect/>
          </a:stretch>
        </p:blipFill>
        <p:spPr bwMode="auto">
          <a:xfrm>
            <a:off x="8514032" y="2235210"/>
            <a:ext cx="596768" cy="479425"/>
          </a:xfrm>
          <a:prstGeom prst="rect">
            <a:avLst/>
          </a:prstGeom>
          <a:noFill/>
          <a:ln w="9525">
            <a:noFill/>
            <a:miter lim="800000"/>
            <a:headEnd/>
            <a:tailEnd/>
          </a:ln>
        </p:spPr>
      </p:pic>
      <p:sp>
        <p:nvSpPr>
          <p:cNvPr id="971800" name="Line 24"/>
          <p:cNvSpPr>
            <a:spLocks noChangeShapeType="1"/>
          </p:cNvSpPr>
          <p:nvPr>
            <p:custDataLst>
              <p:tags r:id="rId17"/>
            </p:custDataLst>
          </p:nvPr>
        </p:nvSpPr>
        <p:spPr bwMode="auto">
          <a:xfrm>
            <a:off x="7657571" y="3940175"/>
            <a:ext cx="1520296" cy="0"/>
          </a:xfrm>
          <a:prstGeom prst="line">
            <a:avLst/>
          </a:prstGeom>
          <a:noFill/>
          <a:ln w="9525">
            <a:solidFill>
              <a:schemeClr val="tx1"/>
            </a:solidFill>
            <a:round/>
            <a:headEnd/>
            <a:tailEnd/>
          </a:ln>
        </p:spPr>
        <p:txBody>
          <a:bodyPr/>
          <a:lstStyle/>
          <a:p>
            <a:endParaRPr lang="nb-NO"/>
          </a:p>
        </p:txBody>
      </p:sp>
      <p:pic>
        <p:nvPicPr>
          <p:cNvPr id="971787" name="Picture 11" descr="MCj02507590000[1]"/>
          <p:cNvPicPr>
            <a:picLocks noChangeAspect="1" noChangeArrowheads="1"/>
          </p:cNvPicPr>
          <p:nvPr>
            <p:custDataLst>
              <p:tags r:id="rId18"/>
            </p:custDataLst>
          </p:nvPr>
        </p:nvPicPr>
        <p:blipFill>
          <a:blip r:embed="rId42" cstate="print"/>
          <a:srcRect/>
          <a:stretch>
            <a:fillRect/>
          </a:stretch>
        </p:blipFill>
        <p:spPr bwMode="auto">
          <a:xfrm>
            <a:off x="8591420" y="3105150"/>
            <a:ext cx="503898" cy="681038"/>
          </a:xfrm>
          <a:prstGeom prst="rect">
            <a:avLst/>
          </a:prstGeom>
          <a:noFill/>
          <a:ln w="9525">
            <a:noFill/>
            <a:miter lim="800000"/>
            <a:headEnd/>
            <a:tailEnd/>
          </a:ln>
        </p:spPr>
      </p:pic>
      <p:pic>
        <p:nvPicPr>
          <p:cNvPr id="971789" name="Picture 13" descr="MCj02376140000[1]"/>
          <p:cNvPicPr>
            <a:picLocks noChangeAspect="1" noChangeArrowheads="1"/>
          </p:cNvPicPr>
          <p:nvPr>
            <p:custDataLst>
              <p:tags r:id="rId19"/>
            </p:custDataLst>
          </p:nvPr>
        </p:nvPicPr>
        <p:blipFill>
          <a:blip r:embed="rId43" cstate="print"/>
          <a:srcRect/>
          <a:stretch>
            <a:fillRect/>
          </a:stretch>
        </p:blipFill>
        <p:spPr bwMode="auto">
          <a:xfrm>
            <a:off x="7733242" y="3348046"/>
            <a:ext cx="646642" cy="549275"/>
          </a:xfrm>
          <a:prstGeom prst="rect">
            <a:avLst/>
          </a:prstGeom>
          <a:noFill/>
          <a:ln w="9525">
            <a:noFill/>
            <a:miter lim="800000"/>
            <a:headEnd/>
            <a:tailEnd/>
          </a:ln>
        </p:spPr>
      </p:pic>
      <p:sp>
        <p:nvSpPr>
          <p:cNvPr id="971801" name="Text Box 25"/>
          <p:cNvSpPr txBox="1">
            <a:spLocks noChangeArrowheads="1"/>
          </p:cNvSpPr>
          <p:nvPr>
            <p:custDataLst>
              <p:tags r:id="rId20"/>
            </p:custDataLst>
          </p:nvPr>
        </p:nvSpPr>
        <p:spPr bwMode="auto">
          <a:xfrm rot="-634024">
            <a:off x="3892663" y="5231091"/>
            <a:ext cx="1011815" cy="369332"/>
          </a:xfrm>
          <a:prstGeom prst="rect">
            <a:avLst/>
          </a:prstGeom>
          <a:noFill/>
          <a:ln w="9525">
            <a:noFill/>
            <a:miter lim="800000"/>
            <a:headEnd/>
            <a:tailEnd/>
          </a:ln>
        </p:spPr>
        <p:txBody>
          <a:bodyPr wrap="none">
            <a:spAutoFit/>
          </a:bodyPr>
          <a:lstStyle/>
          <a:p>
            <a:r>
              <a:rPr lang="nb-NO" b="1">
                <a:solidFill>
                  <a:schemeClr val="hlink"/>
                </a:solidFill>
                <a:latin typeface="Courier New" pitchFamily="49" charset="0"/>
              </a:rPr>
              <a:t>fork()</a:t>
            </a:r>
            <a:endParaRPr lang="en-US" b="1">
              <a:solidFill>
                <a:schemeClr val="hlink"/>
              </a:solidFill>
              <a:latin typeface="Courier New" pitchFamily="49" charset="0"/>
            </a:endParaRPr>
          </a:p>
        </p:txBody>
      </p:sp>
      <p:sp>
        <p:nvSpPr>
          <p:cNvPr id="971803" name="Text Box 27"/>
          <p:cNvSpPr txBox="1">
            <a:spLocks noChangeArrowheads="1"/>
          </p:cNvSpPr>
          <p:nvPr>
            <p:custDataLst>
              <p:tags r:id="rId21"/>
            </p:custDataLst>
          </p:nvPr>
        </p:nvSpPr>
        <p:spPr bwMode="auto">
          <a:xfrm rot="-634024">
            <a:off x="3662744" y="4723398"/>
            <a:ext cx="2159566" cy="338554"/>
          </a:xfrm>
          <a:prstGeom prst="rect">
            <a:avLst/>
          </a:prstGeom>
          <a:noFill/>
          <a:ln w="9525">
            <a:noFill/>
            <a:miter lim="800000"/>
            <a:headEnd/>
            <a:tailEnd/>
          </a:ln>
        </p:spPr>
        <p:txBody>
          <a:bodyPr wrap="none">
            <a:spAutoFit/>
          </a:bodyPr>
          <a:lstStyle/>
          <a:p>
            <a:r>
              <a:rPr lang="nb-NO" sz="1600" b="1">
                <a:solidFill>
                  <a:schemeClr val="folHlink"/>
                </a:solidFill>
                <a:latin typeface="Courier New" pitchFamily="49" charset="0"/>
              </a:rPr>
              <a:t>make_sandwitch()</a:t>
            </a:r>
            <a:endParaRPr lang="en-US" sz="1600" b="1">
              <a:solidFill>
                <a:schemeClr val="folHlink"/>
              </a:solidFill>
              <a:latin typeface="Courier New" pitchFamily="49" charset="0"/>
            </a:endParaRPr>
          </a:p>
        </p:txBody>
      </p:sp>
      <p:sp>
        <p:nvSpPr>
          <p:cNvPr id="971804" name="Text Box 28"/>
          <p:cNvSpPr txBox="1">
            <a:spLocks noChangeArrowheads="1"/>
          </p:cNvSpPr>
          <p:nvPr>
            <p:custDataLst>
              <p:tags r:id="rId22"/>
            </p:custDataLst>
          </p:nvPr>
        </p:nvSpPr>
        <p:spPr bwMode="auto">
          <a:xfrm rot="-634024">
            <a:off x="3650977" y="4953586"/>
            <a:ext cx="1789272" cy="338554"/>
          </a:xfrm>
          <a:prstGeom prst="rect">
            <a:avLst/>
          </a:prstGeom>
          <a:noFill/>
          <a:ln w="9525">
            <a:noFill/>
            <a:miter lim="800000"/>
            <a:headEnd/>
            <a:tailEnd/>
          </a:ln>
        </p:spPr>
        <p:txBody>
          <a:bodyPr wrap="none">
            <a:spAutoFit/>
          </a:bodyPr>
          <a:lstStyle/>
          <a:p>
            <a:r>
              <a:rPr lang="nb-NO" sz="1600" b="1">
                <a:solidFill>
                  <a:schemeClr val="folHlink"/>
                </a:solidFill>
                <a:latin typeface="Courier New" pitchFamily="49" charset="0"/>
              </a:rPr>
              <a:t>make_burger()</a:t>
            </a:r>
            <a:endParaRPr lang="en-US" sz="1600" b="1">
              <a:solidFill>
                <a:schemeClr val="folHlink"/>
              </a:solidFill>
              <a:latin typeface="Courier New" pitchFamily="49" charset="0"/>
            </a:endParaRPr>
          </a:p>
        </p:txBody>
      </p:sp>
      <p:sp>
        <p:nvSpPr>
          <p:cNvPr id="971805" name="Text Box 29"/>
          <p:cNvSpPr txBox="1">
            <a:spLocks noChangeArrowheads="1"/>
          </p:cNvSpPr>
          <p:nvPr>
            <p:custDataLst>
              <p:tags r:id="rId23"/>
            </p:custDataLst>
          </p:nvPr>
        </p:nvSpPr>
        <p:spPr bwMode="auto">
          <a:xfrm rot="-634024">
            <a:off x="3658247" y="5491748"/>
            <a:ext cx="2036135" cy="338554"/>
          </a:xfrm>
          <a:prstGeom prst="rect">
            <a:avLst/>
          </a:prstGeom>
          <a:noFill/>
          <a:ln w="9525">
            <a:noFill/>
            <a:miter lim="800000"/>
            <a:headEnd/>
            <a:tailEnd/>
          </a:ln>
        </p:spPr>
        <p:txBody>
          <a:bodyPr wrap="none">
            <a:spAutoFit/>
          </a:bodyPr>
          <a:lstStyle/>
          <a:p>
            <a:r>
              <a:rPr lang="nb-NO" sz="1600" b="1">
                <a:solidFill>
                  <a:schemeClr val="folHlink"/>
                </a:solidFill>
                <a:latin typeface="Courier New" pitchFamily="49" charset="0"/>
              </a:rPr>
              <a:t>make_big_cake()</a:t>
            </a:r>
            <a:endParaRPr lang="en-US" sz="1600" b="1">
              <a:solidFill>
                <a:schemeClr val="folHlink"/>
              </a:solidFill>
              <a:latin typeface="Courier New" pitchFamily="49" charset="0"/>
            </a:endParaRPr>
          </a:p>
        </p:txBody>
      </p:sp>
      <p:sp>
        <p:nvSpPr>
          <p:cNvPr id="971806" name="Text Box 30"/>
          <p:cNvSpPr txBox="1">
            <a:spLocks noChangeArrowheads="1"/>
          </p:cNvSpPr>
          <p:nvPr>
            <p:custDataLst>
              <p:tags r:id="rId24"/>
            </p:custDataLst>
          </p:nvPr>
        </p:nvSpPr>
        <p:spPr bwMode="auto">
          <a:xfrm rot="-634024">
            <a:off x="3658247" y="5731461"/>
            <a:ext cx="2036135" cy="338554"/>
          </a:xfrm>
          <a:prstGeom prst="rect">
            <a:avLst/>
          </a:prstGeom>
          <a:noFill/>
          <a:ln w="9525">
            <a:noFill/>
            <a:miter lim="800000"/>
            <a:headEnd/>
            <a:tailEnd/>
          </a:ln>
        </p:spPr>
        <p:txBody>
          <a:bodyPr wrap="none">
            <a:spAutoFit/>
          </a:bodyPr>
          <a:lstStyle/>
          <a:p>
            <a:r>
              <a:rPr lang="nb-NO" sz="1600" b="1">
                <a:solidFill>
                  <a:schemeClr val="folHlink"/>
                </a:solidFill>
                <a:latin typeface="Courier New" pitchFamily="49" charset="0"/>
              </a:rPr>
              <a:t>buy_champagne()</a:t>
            </a:r>
            <a:endParaRPr lang="en-US" sz="1600" b="1">
              <a:solidFill>
                <a:schemeClr val="folHlink"/>
              </a:solidFill>
              <a:latin typeface="Courier New" pitchFamily="49" charset="0"/>
            </a:endParaRPr>
          </a:p>
        </p:txBody>
      </p:sp>
      <p:sp>
        <p:nvSpPr>
          <p:cNvPr id="971807" name="Text Box 31"/>
          <p:cNvSpPr txBox="1">
            <a:spLocks noChangeArrowheads="1"/>
          </p:cNvSpPr>
          <p:nvPr>
            <p:custDataLst>
              <p:tags r:id="rId25"/>
            </p:custDataLst>
          </p:nvPr>
        </p:nvSpPr>
        <p:spPr bwMode="auto">
          <a:xfrm rot="-634024">
            <a:off x="8793939" y="4904373"/>
            <a:ext cx="2282997" cy="338554"/>
          </a:xfrm>
          <a:prstGeom prst="rect">
            <a:avLst/>
          </a:prstGeom>
          <a:noFill/>
          <a:ln w="9525">
            <a:noFill/>
            <a:miter lim="800000"/>
            <a:headEnd/>
            <a:tailEnd/>
          </a:ln>
        </p:spPr>
        <p:txBody>
          <a:bodyPr wrap="none">
            <a:spAutoFit/>
          </a:bodyPr>
          <a:lstStyle/>
          <a:p>
            <a:r>
              <a:rPr lang="nb-NO" sz="1600" b="1">
                <a:solidFill>
                  <a:schemeClr val="folHlink"/>
                </a:solidFill>
                <a:latin typeface="Courier New" pitchFamily="49" charset="0"/>
              </a:rPr>
              <a:t>make_small_cake()</a:t>
            </a:r>
            <a:endParaRPr lang="en-US" sz="1600" b="1">
              <a:solidFill>
                <a:schemeClr val="folHlink"/>
              </a:solidFill>
              <a:latin typeface="Courier New" pitchFamily="49" charset="0"/>
            </a:endParaRPr>
          </a:p>
        </p:txBody>
      </p:sp>
      <p:sp>
        <p:nvSpPr>
          <p:cNvPr id="971808" name="Text Box 32"/>
          <p:cNvSpPr txBox="1">
            <a:spLocks noChangeArrowheads="1"/>
          </p:cNvSpPr>
          <p:nvPr>
            <p:custDataLst>
              <p:tags r:id="rId26"/>
            </p:custDataLst>
          </p:nvPr>
        </p:nvSpPr>
        <p:spPr bwMode="auto">
          <a:xfrm rot="-634024">
            <a:off x="9076919" y="5336173"/>
            <a:ext cx="1789272" cy="338554"/>
          </a:xfrm>
          <a:prstGeom prst="rect">
            <a:avLst/>
          </a:prstGeom>
          <a:noFill/>
          <a:ln w="9525">
            <a:noFill/>
            <a:miter lim="800000"/>
            <a:headEnd/>
            <a:tailEnd/>
          </a:ln>
        </p:spPr>
        <p:txBody>
          <a:bodyPr wrap="none">
            <a:spAutoFit/>
          </a:bodyPr>
          <a:lstStyle/>
          <a:p>
            <a:r>
              <a:rPr lang="nb-NO" sz="1600" b="1">
                <a:solidFill>
                  <a:schemeClr val="folHlink"/>
                </a:solidFill>
                <a:latin typeface="Courier New" pitchFamily="49" charset="0"/>
              </a:rPr>
              <a:t>make_coffee()</a:t>
            </a:r>
            <a:endParaRPr lang="en-US" sz="1600" b="1">
              <a:solidFill>
                <a:schemeClr val="folHlink"/>
              </a:solidFill>
              <a:latin typeface="Courier New" pitchFamily="49" charset="0"/>
            </a:endParaRPr>
          </a:p>
        </p:txBody>
      </p:sp>
      <p:pic>
        <p:nvPicPr>
          <p:cNvPr id="971802" name="Picture 26" descr="MCj02800740000[1]"/>
          <p:cNvPicPr>
            <a:picLocks noChangeAspect="1" noChangeArrowheads="1"/>
          </p:cNvPicPr>
          <p:nvPr>
            <p:custDataLst>
              <p:tags r:id="rId27"/>
            </p:custDataLst>
          </p:nvPr>
        </p:nvPicPr>
        <p:blipFill>
          <a:blip r:embed="rId44" cstate="print"/>
          <a:srcRect/>
          <a:stretch>
            <a:fillRect/>
          </a:stretch>
        </p:blipFill>
        <p:spPr bwMode="auto">
          <a:xfrm>
            <a:off x="3483638" y="3824293"/>
            <a:ext cx="383513" cy="592137"/>
          </a:xfrm>
          <a:prstGeom prst="rect">
            <a:avLst/>
          </a:prstGeom>
          <a:noFill/>
          <a:ln w="9525">
            <a:noFill/>
            <a:miter lim="800000"/>
            <a:headEnd/>
            <a:tailEnd/>
          </a:ln>
        </p:spPr>
      </p:pic>
      <p:sp>
        <p:nvSpPr>
          <p:cNvPr id="971809" name="Rectangle 33"/>
          <p:cNvSpPr>
            <a:spLocks noChangeArrowheads="1"/>
          </p:cNvSpPr>
          <p:nvPr>
            <p:custDataLst>
              <p:tags r:id="rId28"/>
            </p:custDataLst>
          </p:nvPr>
        </p:nvSpPr>
        <p:spPr bwMode="auto">
          <a:xfrm>
            <a:off x="1650345" y="1916123"/>
            <a:ext cx="8112257" cy="936625"/>
          </a:xfrm>
          <a:prstGeom prst="rect">
            <a:avLst/>
          </a:prstGeom>
          <a:gradFill rotWithShape="1">
            <a:gsLst>
              <a:gs pos="0">
                <a:srgbClr val="CC0000">
                  <a:alpha val="39998"/>
                </a:srgbClr>
              </a:gs>
              <a:gs pos="100000">
                <a:schemeClr val="hlink">
                  <a:alpha val="39998"/>
                </a:schemeClr>
              </a:gs>
            </a:gsLst>
            <a:lin ang="5400000" scaled="1"/>
          </a:gradFill>
          <a:ln w="9525">
            <a:solidFill>
              <a:schemeClr val="tx1"/>
            </a:solidFill>
            <a:miter lim="800000"/>
            <a:headEnd/>
            <a:tailEnd/>
          </a:ln>
        </p:spPr>
        <p:txBody>
          <a:bodyPr wrap="none" anchor="ctr"/>
          <a:lstStyle/>
          <a:p>
            <a:pPr algn="ctr">
              <a:buNone/>
            </a:pPr>
            <a:r>
              <a:rPr lang="nb-NO" dirty="0"/>
              <a:t>right </a:t>
            </a:r>
            <a:r>
              <a:rPr lang="nb-NO" dirty="0" err="1"/>
              <a:t>after</a:t>
            </a:r>
            <a:r>
              <a:rPr lang="nb-NO" dirty="0"/>
              <a:t> fork ()</a:t>
            </a:r>
            <a:endParaRPr lang="en-US" dirty="0">
              <a:latin typeface="Courier New" pitchFamily="49" charset="0"/>
            </a:endParaRPr>
          </a:p>
        </p:txBody>
      </p:sp>
      <p:sp>
        <p:nvSpPr>
          <p:cNvPr id="971811" name="Rectangle 35"/>
          <p:cNvSpPr>
            <a:spLocks noChangeArrowheads="1"/>
          </p:cNvSpPr>
          <p:nvPr>
            <p:custDataLst>
              <p:tags r:id="rId29"/>
            </p:custDataLst>
          </p:nvPr>
        </p:nvSpPr>
        <p:spPr bwMode="auto">
          <a:xfrm>
            <a:off x="1650345" y="2889260"/>
            <a:ext cx="8112257" cy="1008063"/>
          </a:xfrm>
          <a:prstGeom prst="rect">
            <a:avLst/>
          </a:prstGeom>
          <a:gradFill rotWithShape="1">
            <a:gsLst>
              <a:gs pos="0">
                <a:srgbClr val="FF9933">
                  <a:alpha val="39998"/>
                </a:srgbClr>
              </a:gs>
              <a:gs pos="100000">
                <a:srgbClr val="FF9933">
                  <a:alpha val="39998"/>
                </a:srgbClr>
              </a:gs>
            </a:gsLst>
            <a:lin ang="5400000" scaled="1"/>
          </a:gradFill>
          <a:ln w="9525">
            <a:solidFill>
              <a:schemeClr val="tx1"/>
            </a:solidFill>
            <a:miter lim="800000"/>
            <a:headEnd/>
            <a:tailEnd/>
          </a:ln>
        </p:spPr>
        <p:txBody>
          <a:bodyPr wrap="none" anchor="ctr"/>
          <a:lstStyle/>
          <a:p>
            <a:pPr algn="ctr">
              <a:buNone/>
            </a:pPr>
            <a:r>
              <a:rPr lang="nb-NO" dirty="0" err="1"/>
              <a:t>after</a:t>
            </a:r>
            <a:r>
              <a:rPr lang="nb-NO" dirty="0"/>
              <a:t> </a:t>
            </a:r>
            <a:r>
              <a:rPr lang="nb-NO" dirty="0" err="1"/>
              <a:t>termination</a:t>
            </a:r>
            <a:endParaRPr lang="nb-NO" dirty="0"/>
          </a:p>
          <a:p>
            <a:pPr algn="ctr">
              <a:buNone/>
            </a:pPr>
            <a:r>
              <a:rPr lang="nb-NO" dirty="0"/>
              <a:t>(or at </a:t>
            </a:r>
            <a:r>
              <a:rPr lang="nb-NO" dirty="0" err="1"/>
              <a:t>any</a:t>
            </a:r>
            <a:r>
              <a:rPr lang="nb-NO" dirty="0"/>
              <a:t> time)</a:t>
            </a:r>
            <a:endParaRPr lang="en-US" dirty="0">
              <a:latin typeface="Courier New" pitchFamily="49" charset="0"/>
            </a:endParaRPr>
          </a:p>
        </p:txBody>
      </p:sp>
      <p:sp>
        <p:nvSpPr>
          <p:cNvPr id="971812" name="Rectangle 36"/>
          <p:cNvSpPr>
            <a:spLocks noChangeArrowheads="1"/>
          </p:cNvSpPr>
          <p:nvPr>
            <p:custDataLst>
              <p:tags r:id="rId30"/>
            </p:custDataLst>
          </p:nvPr>
        </p:nvSpPr>
        <p:spPr bwMode="auto">
          <a:xfrm>
            <a:off x="1650345" y="3968750"/>
            <a:ext cx="8112257" cy="2160588"/>
          </a:xfrm>
          <a:prstGeom prst="rect">
            <a:avLst/>
          </a:prstGeom>
          <a:gradFill rotWithShape="1">
            <a:gsLst>
              <a:gs pos="0">
                <a:srgbClr val="CC0000">
                  <a:alpha val="39998"/>
                </a:srgbClr>
              </a:gs>
              <a:gs pos="100000">
                <a:schemeClr val="hlink">
                  <a:alpha val="39998"/>
                </a:schemeClr>
              </a:gs>
            </a:gsLst>
            <a:lin ang="5400000" scaled="1"/>
          </a:gradFill>
          <a:ln w="9525">
            <a:solidFill>
              <a:schemeClr val="tx1"/>
            </a:solidFill>
            <a:miter lim="800000"/>
            <a:headEnd/>
            <a:tailEnd/>
          </a:ln>
        </p:spPr>
        <p:txBody>
          <a:bodyPr wrap="none" anchor="ctr"/>
          <a:lstStyle/>
          <a:p>
            <a:pPr algn="ctr">
              <a:buNone/>
            </a:pPr>
            <a:r>
              <a:rPr lang="nb-NO" dirty="0"/>
              <a:t>rett etter </a:t>
            </a:r>
            <a:r>
              <a:rPr lang="nb-NO" dirty="0">
                <a:latin typeface="Courier New" pitchFamily="49" charset="0"/>
              </a:rPr>
              <a:t>fork()</a:t>
            </a:r>
            <a:endParaRPr lang="en-US" dirty="0">
              <a:latin typeface="Courier New" pitchFamily="49" charset="0"/>
            </a:endParaRPr>
          </a:p>
        </p:txBody>
      </p:sp>
      <p:pic>
        <p:nvPicPr>
          <p:cNvPr id="971814" name="Picture 38" descr="j0213019"/>
          <p:cNvPicPr>
            <a:picLocks noChangeAspect="1" noChangeArrowheads="1"/>
          </p:cNvPicPr>
          <p:nvPr>
            <p:custDataLst>
              <p:tags r:id="rId31"/>
            </p:custDataLst>
          </p:nvPr>
        </p:nvPicPr>
        <p:blipFill>
          <a:blip r:embed="rId45" cstate="print"/>
          <a:srcRect/>
          <a:stretch>
            <a:fillRect/>
          </a:stretch>
        </p:blipFill>
        <p:spPr bwMode="auto">
          <a:xfrm>
            <a:off x="5120884" y="800100"/>
            <a:ext cx="1248569" cy="914400"/>
          </a:xfrm>
          <a:prstGeom prst="rect">
            <a:avLst/>
          </a:prstGeom>
          <a:noFill/>
          <a:ln w="9525">
            <a:noFill/>
            <a:miter lim="800000"/>
            <a:headEnd/>
            <a:tailEnd/>
          </a:ln>
        </p:spPr>
      </p:pic>
      <p:pic>
        <p:nvPicPr>
          <p:cNvPr id="971815" name="Picture 39" descr="MCj02420870000[1]"/>
          <p:cNvPicPr>
            <a:picLocks noChangeAspect="1" noChangeArrowheads="1"/>
          </p:cNvPicPr>
          <p:nvPr>
            <p:custDataLst>
              <p:tags r:id="rId32"/>
            </p:custDataLst>
          </p:nvPr>
        </p:nvPicPr>
        <p:blipFill>
          <a:blip r:embed="rId46" cstate="print"/>
          <a:srcRect/>
          <a:stretch>
            <a:fillRect/>
          </a:stretch>
        </p:blipFill>
        <p:spPr bwMode="auto">
          <a:xfrm>
            <a:off x="4145758" y="908060"/>
            <a:ext cx="1057672" cy="720725"/>
          </a:xfrm>
          <a:prstGeom prst="rect">
            <a:avLst/>
          </a:prstGeom>
          <a:noFill/>
          <a:ln w="9525">
            <a:noFill/>
            <a:miter lim="800000"/>
            <a:headEnd/>
            <a:tailEnd/>
          </a:ln>
        </p:spPr>
      </p:pic>
      <p:sp>
        <p:nvSpPr>
          <p:cNvPr id="36" name="Slide Number Placeholder 4">
            <a:extLst>
              <a:ext uri="{FF2B5EF4-FFF2-40B4-BE49-F238E27FC236}">
                <a16:creationId xmlns:a16="http://schemas.microsoft.com/office/drawing/2014/main" id="{49FAFC04-6BD0-4ABC-87FF-43BF20BFCAB6}"/>
              </a:ext>
            </a:extLst>
          </p:cNvPr>
          <p:cNvSpPr>
            <a:spLocks noGrp="1"/>
          </p:cNvSpPr>
          <p:nvPr>
            <p:ph type="sldNum" sz="quarter" idx="12"/>
            <p:custDataLst>
              <p:tags r:id="rId33"/>
            </p:custDataLst>
          </p:nvPr>
        </p:nvSpPr>
        <p:spPr>
          <a:xfrm>
            <a:off x="0" y="-7859"/>
            <a:ext cx="1262407" cy="457200"/>
          </a:xfrm>
          <a:prstGeom prst="rect">
            <a:avLst/>
          </a:prstGeom>
        </p:spPr>
        <p:txBody>
          <a:bodyPr/>
          <a:lstStyle/>
          <a:p>
            <a:pPr>
              <a:defRPr/>
            </a:pPr>
            <a:fld id="{6AF1C8AE-2CDD-414F-82E2-A8C08F8C4BDB}" type="slidenum">
              <a:rPr lang="en-US" smtClean="0"/>
              <a:pPr>
                <a:defRPr/>
              </a:pPr>
              <a:t>96</a:t>
            </a:fld>
            <a:r>
              <a:rPr lang="en-US" dirty="0"/>
              <a:t>/64</a:t>
            </a:r>
          </a:p>
        </p:txBody>
      </p:sp>
    </p:spTree>
    <p:custDataLst>
      <p:tags r:id="rId1"/>
    </p:custDataLst>
    <p:extLst>
      <p:ext uri="{BB962C8B-B14F-4D97-AF65-F5344CB8AC3E}">
        <p14:creationId xmlns:p14="http://schemas.microsoft.com/office/powerpoint/2010/main" val="14368853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17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nodeType="clickEffect">
                                  <p:stCondLst>
                                    <p:cond delay="0"/>
                                  </p:stCondLst>
                                  <p:childTnLst>
                                    <p:animEffect transition="out" filter="wipe(right)">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971814"/>
                                        </p:tgtEl>
                                        <p:attrNameLst>
                                          <p:attrName>style.visibility</p:attrName>
                                        </p:attrNameLst>
                                      </p:cBhvr>
                                      <p:to>
                                        <p:strVal val="visible"/>
                                      </p:to>
                                    </p:set>
                                    <p:animEffect transition="in" filter="dissolve">
                                      <p:cBhvr>
                                        <p:cTn id="19" dur="500"/>
                                        <p:tgtEl>
                                          <p:spTgt spid="971814"/>
                                        </p:tgtEl>
                                      </p:cBhvr>
                                    </p:animEffect>
                                  </p:childTnLst>
                                </p:cTn>
                              </p:par>
                              <p:par>
                                <p:cTn id="20" presetID="9" presetClass="entr" presetSubtype="0" fill="hold" nodeType="withEffect">
                                  <p:stCondLst>
                                    <p:cond delay="0"/>
                                  </p:stCondLst>
                                  <p:childTnLst>
                                    <p:set>
                                      <p:cBhvr>
                                        <p:cTn id="21" dur="1" fill="hold">
                                          <p:stCondLst>
                                            <p:cond delay="0"/>
                                          </p:stCondLst>
                                        </p:cTn>
                                        <p:tgtEl>
                                          <p:spTgt spid="971815"/>
                                        </p:tgtEl>
                                        <p:attrNameLst>
                                          <p:attrName>style.visibility</p:attrName>
                                        </p:attrNameLst>
                                      </p:cBhvr>
                                      <p:to>
                                        <p:strVal val="visible"/>
                                      </p:to>
                                    </p:set>
                                    <p:animEffect transition="in" filter="dissolve">
                                      <p:cBhvr>
                                        <p:cTn id="22" dur="500"/>
                                        <p:tgtEl>
                                          <p:spTgt spid="971815"/>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nodeType="clickEffect">
                                  <p:stCondLst>
                                    <p:cond delay="0"/>
                                  </p:stCondLst>
                                  <p:childTnLst>
                                    <p:animMotion origin="layout" path="M -3.61111E-6 -2.23303E-6 L -0.17534 -2.23303E-6 " pathEditMode="relative" rAng="0" ptsTypes="AA">
                                      <p:cBhvr>
                                        <p:cTn id="26" dur="2000" fill="hold"/>
                                        <p:tgtEl>
                                          <p:spTgt spid="971815"/>
                                        </p:tgtEl>
                                        <p:attrNameLst>
                                          <p:attrName>ppt_x</p:attrName>
                                          <p:attrName>ppt_y</p:attrName>
                                        </p:attrNameLst>
                                      </p:cBhvr>
                                      <p:rCtr x="-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71803"/>
                                        </p:tgtEl>
                                        <p:attrNameLst>
                                          <p:attrName>style.visibility</p:attrName>
                                        </p:attrNameLst>
                                      </p:cBhvr>
                                      <p:to>
                                        <p:strVal val="visible"/>
                                      </p:to>
                                    </p:set>
                                  </p:childTnLst>
                                </p:cTn>
                              </p:par>
                            </p:childTnLst>
                          </p:cTn>
                        </p:par>
                        <p:par>
                          <p:cTn id="31" fill="hold">
                            <p:stCondLst>
                              <p:cond delay="0"/>
                            </p:stCondLst>
                            <p:childTnLst>
                              <p:par>
                                <p:cTn id="32" presetID="9" presetClass="entr" presetSubtype="0" fill="hold" nodeType="afterEffect">
                                  <p:stCondLst>
                                    <p:cond delay="0"/>
                                  </p:stCondLst>
                                  <p:childTnLst>
                                    <p:set>
                                      <p:cBhvr>
                                        <p:cTn id="33" dur="1" fill="hold">
                                          <p:stCondLst>
                                            <p:cond delay="0"/>
                                          </p:stCondLst>
                                        </p:cTn>
                                        <p:tgtEl>
                                          <p:spTgt spid="971784"/>
                                        </p:tgtEl>
                                        <p:attrNameLst>
                                          <p:attrName>style.visibility</p:attrName>
                                        </p:attrNameLst>
                                      </p:cBhvr>
                                      <p:to>
                                        <p:strVal val="visible"/>
                                      </p:to>
                                    </p:set>
                                    <p:animEffect transition="in" filter="dissolve">
                                      <p:cBhvr>
                                        <p:cTn id="34" dur="500"/>
                                        <p:tgtEl>
                                          <p:spTgt spid="97178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71804"/>
                                        </p:tgtEl>
                                        <p:attrNameLst>
                                          <p:attrName>style.visibility</p:attrName>
                                        </p:attrNameLst>
                                      </p:cBhvr>
                                      <p:to>
                                        <p:strVal val="visible"/>
                                      </p:to>
                                    </p:set>
                                  </p:childTnLst>
                                </p:cTn>
                              </p:par>
                            </p:childTnLst>
                          </p:cTn>
                        </p:par>
                        <p:par>
                          <p:cTn id="39" fill="hold">
                            <p:stCondLst>
                              <p:cond delay="0"/>
                            </p:stCondLst>
                            <p:childTnLst>
                              <p:par>
                                <p:cTn id="40" presetID="1" presetClass="exit" presetSubtype="0" fill="hold" grpId="1" nodeType="afterEffect">
                                  <p:stCondLst>
                                    <p:cond delay="0"/>
                                  </p:stCondLst>
                                  <p:childTnLst>
                                    <p:set>
                                      <p:cBhvr>
                                        <p:cTn id="41" dur="1" fill="hold">
                                          <p:stCondLst>
                                            <p:cond delay="0"/>
                                          </p:stCondLst>
                                        </p:cTn>
                                        <p:tgtEl>
                                          <p:spTgt spid="971803"/>
                                        </p:tgtEl>
                                        <p:attrNameLst>
                                          <p:attrName>style.visibility</p:attrName>
                                        </p:attrNameLst>
                                      </p:cBhvr>
                                      <p:to>
                                        <p:strVal val="hidden"/>
                                      </p:to>
                                    </p:set>
                                  </p:childTnLst>
                                </p:cTn>
                              </p:par>
                            </p:childTnLst>
                          </p:cTn>
                        </p:par>
                        <p:par>
                          <p:cTn id="42" fill="hold">
                            <p:stCondLst>
                              <p:cond delay="0"/>
                            </p:stCondLst>
                            <p:childTnLst>
                              <p:par>
                                <p:cTn id="43" presetID="9" presetClass="entr" presetSubtype="0" fill="hold" nodeType="afterEffect">
                                  <p:stCondLst>
                                    <p:cond delay="0"/>
                                  </p:stCondLst>
                                  <p:childTnLst>
                                    <p:set>
                                      <p:cBhvr>
                                        <p:cTn id="44" dur="1" fill="hold">
                                          <p:stCondLst>
                                            <p:cond delay="0"/>
                                          </p:stCondLst>
                                        </p:cTn>
                                        <p:tgtEl>
                                          <p:spTgt spid="971791"/>
                                        </p:tgtEl>
                                        <p:attrNameLst>
                                          <p:attrName>style.visibility</p:attrName>
                                        </p:attrNameLst>
                                      </p:cBhvr>
                                      <p:to>
                                        <p:strVal val="visible"/>
                                      </p:to>
                                    </p:set>
                                    <p:animEffect transition="in" filter="dissolve">
                                      <p:cBhvr>
                                        <p:cTn id="45" dur="500"/>
                                        <p:tgtEl>
                                          <p:spTgt spid="971791"/>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971801"/>
                                        </p:tgtEl>
                                        <p:attrNameLst>
                                          <p:attrName>style.visibility</p:attrName>
                                        </p:attrNameLst>
                                      </p:cBhvr>
                                      <p:to>
                                        <p:strVal val="visible"/>
                                      </p:to>
                                    </p:set>
                                    <p:animEffect transition="in" filter="dissolve">
                                      <p:cBhvr>
                                        <p:cTn id="50" dur="500"/>
                                        <p:tgtEl>
                                          <p:spTgt spid="971801"/>
                                        </p:tgtEl>
                                      </p:cBhvr>
                                    </p:animEffec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971804"/>
                                        </p:tgtEl>
                                        <p:attrNameLst>
                                          <p:attrName>style.visibility</p:attrName>
                                        </p:attrNameLst>
                                      </p:cBhvr>
                                      <p:to>
                                        <p:strVal val="hidden"/>
                                      </p:to>
                                    </p:set>
                                  </p:childTnLst>
                                </p:cTn>
                              </p:par>
                            </p:childTnLst>
                          </p:cTn>
                        </p:par>
                        <p:par>
                          <p:cTn id="54" fill="hold">
                            <p:stCondLst>
                              <p:cond delay="500"/>
                            </p:stCondLst>
                            <p:childTnLst>
                              <p:par>
                                <p:cTn id="55" presetID="9" presetClass="entr" presetSubtype="0" fill="hold" nodeType="afterEffect">
                                  <p:stCondLst>
                                    <p:cond delay="0"/>
                                  </p:stCondLst>
                                  <p:childTnLst>
                                    <p:set>
                                      <p:cBhvr>
                                        <p:cTn id="56" dur="1" fill="hold">
                                          <p:stCondLst>
                                            <p:cond delay="0"/>
                                          </p:stCondLst>
                                        </p:cTn>
                                        <p:tgtEl>
                                          <p:spTgt spid="971802"/>
                                        </p:tgtEl>
                                        <p:attrNameLst>
                                          <p:attrName>style.visibility</p:attrName>
                                        </p:attrNameLst>
                                      </p:cBhvr>
                                      <p:to>
                                        <p:strVal val="visible"/>
                                      </p:to>
                                    </p:set>
                                    <p:animEffect transition="in" filter="dissolve">
                                      <p:cBhvr>
                                        <p:cTn id="57" dur="500"/>
                                        <p:tgtEl>
                                          <p:spTgt spid="971802"/>
                                        </p:tgtEl>
                                      </p:cBhvr>
                                    </p:animEffect>
                                  </p:childTnLst>
                                </p:cTn>
                              </p:par>
                            </p:childTnLst>
                          </p:cTn>
                        </p:par>
                        <p:par>
                          <p:cTn id="58" fill="hold">
                            <p:stCondLst>
                              <p:cond delay="1000"/>
                            </p:stCondLst>
                            <p:childTnLst>
                              <p:par>
                                <p:cTn id="59" presetID="60" presetClass="path" presetSubtype="0" accel="50000" decel="50000" fill="hold" nodeType="afterEffect">
                                  <p:stCondLst>
                                    <p:cond delay="1000"/>
                                  </p:stCondLst>
                                  <p:childTnLst>
                                    <p:animMotion origin="layout" path="M 2.22222E-6 -0.00023 C 0.02205 0.06417 0.05677 0.15219 0.08472 0.13598 C 0.12604 0.11443 0.03819 -0.19504 0.08715 -0.22168 C 0.13107 -0.24508 0.1868 0.0366 0.22916 0.01321 C 0.27326 -0.00996 0.19201 -0.19249 0.23958 -0.21751 C 0.28212 -0.23975 0.29705 -0.09567 0.33489 -0.11536 C 0.37135 -0.13481 0.32309 -0.22539 0.3559 -0.24253 C 0.37482 -0.25249 0.38437 -0.22585 0.39253 -0.2057 " pathEditMode="relative" rAng="-1283833" ptsTypes="ffffffff">
                                      <p:cBhvr>
                                        <p:cTn id="60" dur="5000" fill="hold"/>
                                        <p:tgtEl>
                                          <p:spTgt spid="971802"/>
                                        </p:tgtEl>
                                        <p:attrNameLst>
                                          <p:attrName>ppt_x</p:attrName>
                                          <p:attrName>ppt_y</p:attrName>
                                        </p:attrNameLst>
                                      </p:cBhvr>
                                      <p:rCtr x="197" y="-100"/>
                                    </p:animMotion>
                                  </p:childTnLst>
                                </p:cTn>
                              </p:par>
                            </p:childTnLst>
                          </p:cTn>
                        </p:par>
                        <p:par>
                          <p:cTn id="61" fill="hold">
                            <p:stCondLst>
                              <p:cond delay="7000"/>
                            </p:stCondLst>
                            <p:childTnLst>
                              <p:par>
                                <p:cTn id="62" presetID="9" presetClass="entr" presetSubtype="0" fill="hold" nodeType="afterEffect">
                                  <p:stCondLst>
                                    <p:cond delay="0"/>
                                  </p:stCondLst>
                                  <p:childTnLst>
                                    <p:set>
                                      <p:cBhvr>
                                        <p:cTn id="63" dur="1" fill="hold">
                                          <p:stCondLst>
                                            <p:cond delay="0"/>
                                          </p:stCondLst>
                                        </p:cTn>
                                        <p:tgtEl>
                                          <p:spTgt spid="971794"/>
                                        </p:tgtEl>
                                        <p:attrNameLst>
                                          <p:attrName>style.visibility</p:attrName>
                                        </p:attrNameLst>
                                      </p:cBhvr>
                                      <p:to>
                                        <p:strVal val="visible"/>
                                      </p:to>
                                    </p:set>
                                    <p:animEffect transition="in" filter="dissolve">
                                      <p:cBhvr>
                                        <p:cTn id="64" dur="500"/>
                                        <p:tgtEl>
                                          <p:spTgt spid="971794"/>
                                        </p:tgtEl>
                                      </p:cBhvr>
                                    </p:animEffect>
                                  </p:childTnLst>
                                </p:cTn>
                              </p:par>
                              <p:par>
                                <p:cTn id="65" presetID="9" presetClass="entr" presetSubtype="0" fill="hold" nodeType="withEffect">
                                  <p:stCondLst>
                                    <p:cond delay="0"/>
                                  </p:stCondLst>
                                  <p:childTnLst>
                                    <p:set>
                                      <p:cBhvr>
                                        <p:cTn id="66" dur="1" fill="hold">
                                          <p:stCondLst>
                                            <p:cond delay="0"/>
                                          </p:stCondLst>
                                        </p:cTn>
                                        <p:tgtEl>
                                          <p:spTgt spid="971795"/>
                                        </p:tgtEl>
                                        <p:attrNameLst>
                                          <p:attrName>style.visibility</p:attrName>
                                        </p:attrNameLst>
                                      </p:cBhvr>
                                      <p:to>
                                        <p:strVal val="visible"/>
                                      </p:to>
                                    </p:set>
                                    <p:animEffect transition="in" filter="dissolve">
                                      <p:cBhvr>
                                        <p:cTn id="67" dur="500"/>
                                        <p:tgtEl>
                                          <p:spTgt spid="97179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971793"/>
                                        </p:tgtEl>
                                        <p:attrNameLst>
                                          <p:attrName>style.visibility</p:attrName>
                                        </p:attrNameLst>
                                      </p:cBhvr>
                                      <p:to>
                                        <p:strVal val="visible"/>
                                      </p:to>
                                    </p:set>
                                    <p:animEffect transition="in" filter="dissolve">
                                      <p:cBhvr>
                                        <p:cTn id="70" dur="500"/>
                                        <p:tgtEl>
                                          <p:spTgt spid="97179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971800"/>
                                        </p:tgtEl>
                                        <p:attrNameLst>
                                          <p:attrName>style.visibility</p:attrName>
                                        </p:attrNameLst>
                                      </p:cBhvr>
                                      <p:to>
                                        <p:strVal val="visible"/>
                                      </p:to>
                                    </p:set>
                                    <p:animEffect transition="in" filter="dissolve">
                                      <p:cBhvr>
                                        <p:cTn id="73" dur="500"/>
                                        <p:tgtEl>
                                          <p:spTgt spid="971800"/>
                                        </p:tgtEl>
                                      </p:cBhvr>
                                    </p:animEffect>
                                  </p:childTnLst>
                                </p:cTn>
                              </p:par>
                              <p:par>
                                <p:cTn id="74" presetID="9" presetClass="entr" presetSubtype="0" fill="hold" nodeType="withEffect">
                                  <p:stCondLst>
                                    <p:cond delay="0"/>
                                  </p:stCondLst>
                                  <p:childTnLst>
                                    <p:set>
                                      <p:cBhvr>
                                        <p:cTn id="75" dur="1" fill="hold">
                                          <p:stCondLst>
                                            <p:cond delay="0"/>
                                          </p:stCondLst>
                                        </p:cTn>
                                        <p:tgtEl>
                                          <p:spTgt spid="971796"/>
                                        </p:tgtEl>
                                        <p:attrNameLst>
                                          <p:attrName>style.visibility</p:attrName>
                                        </p:attrNameLst>
                                      </p:cBhvr>
                                      <p:to>
                                        <p:strVal val="visible"/>
                                      </p:to>
                                    </p:set>
                                    <p:animEffect transition="in" filter="dissolve">
                                      <p:cBhvr>
                                        <p:cTn id="76" dur="500"/>
                                        <p:tgtEl>
                                          <p:spTgt spid="971796"/>
                                        </p:tgtEl>
                                      </p:cBhvr>
                                    </p:animEffect>
                                  </p:childTnLst>
                                </p:cTn>
                              </p:par>
                              <p:par>
                                <p:cTn id="77" presetID="9" presetClass="entr" presetSubtype="0" fill="hold" nodeType="withEffect">
                                  <p:stCondLst>
                                    <p:cond delay="0"/>
                                  </p:stCondLst>
                                  <p:childTnLst>
                                    <p:set>
                                      <p:cBhvr>
                                        <p:cTn id="78" dur="1" fill="hold">
                                          <p:stCondLst>
                                            <p:cond delay="0"/>
                                          </p:stCondLst>
                                        </p:cTn>
                                        <p:tgtEl>
                                          <p:spTgt spid="971799"/>
                                        </p:tgtEl>
                                        <p:attrNameLst>
                                          <p:attrName>style.visibility</p:attrName>
                                        </p:attrNameLst>
                                      </p:cBhvr>
                                      <p:to>
                                        <p:strVal val="visible"/>
                                      </p:to>
                                    </p:set>
                                    <p:animEffect transition="in" filter="dissolve">
                                      <p:cBhvr>
                                        <p:cTn id="79" dur="500"/>
                                        <p:tgtEl>
                                          <p:spTgt spid="971799"/>
                                        </p:tgtEl>
                                      </p:cBhvr>
                                    </p:animEffect>
                                  </p:childTnLst>
                                </p:cTn>
                              </p:par>
                            </p:childTnLst>
                          </p:cTn>
                        </p:par>
                        <p:par>
                          <p:cTn id="80" fill="hold">
                            <p:stCondLst>
                              <p:cond delay="7500"/>
                            </p:stCondLst>
                            <p:childTnLst>
                              <p:par>
                                <p:cTn id="81" presetID="9" presetClass="exit" presetSubtype="0" fill="hold" nodeType="afterEffect">
                                  <p:stCondLst>
                                    <p:cond delay="0"/>
                                  </p:stCondLst>
                                  <p:childTnLst>
                                    <p:animEffect transition="out" filter="dissolve">
                                      <p:cBhvr>
                                        <p:cTn id="82" dur="500"/>
                                        <p:tgtEl>
                                          <p:spTgt spid="971802"/>
                                        </p:tgtEl>
                                      </p:cBhvr>
                                    </p:animEffect>
                                    <p:set>
                                      <p:cBhvr>
                                        <p:cTn id="83" dur="1" fill="hold">
                                          <p:stCondLst>
                                            <p:cond delay="499"/>
                                          </p:stCondLst>
                                        </p:cTn>
                                        <p:tgtEl>
                                          <p:spTgt spid="971802"/>
                                        </p:tgtEl>
                                        <p:attrNameLst>
                                          <p:attrName>style.visibility</p:attrName>
                                        </p:attrNameLst>
                                      </p:cBhvr>
                                      <p:to>
                                        <p:strVal val="hidden"/>
                                      </p:to>
                                    </p:set>
                                  </p:childTnLst>
                                </p:cTn>
                              </p:par>
                            </p:childTnLst>
                          </p:cTn>
                        </p:par>
                        <p:par>
                          <p:cTn id="84" fill="hold">
                            <p:stCondLst>
                              <p:cond delay="8000"/>
                            </p:stCondLst>
                            <p:childTnLst>
                              <p:par>
                                <p:cTn id="85" presetID="9" presetClass="exit" presetSubtype="0" fill="hold" grpId="1" nodeType="afterEffect">
                                  <p:stCondLst>
                                    <p:cond delay="0"/>
                                  </p:stCondLst>
                                  <p:childTnLst>
                                    <p:animEffect transition="out" filter="dissolve">
                                      <p:cBhvr>
                                        <p:cTn id="86" dur="500"/>
                                        <p:tgtEl>
                                          <p:spTgt spid="971801"/>
                                        </p:tgtEl>
                                      </p:cBhvr>
                                    </p:animEffect>
                                    <p:set>
                                      <p:cBhvr>
                                        <p:cTn id="87" dur="1" fill="hold">
                                          <p:stCondLst>
                                            <p:cond delay="499"/>
                                          </p:stCondLst>
                                        </p:cTn>
                                        <p:tgtEl>
                                          <p:spTgt spid="971801"/>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63" presetClass="path" presetSubtype="0" accel="50000" decel="50000" fill="hold" nodeType="clickEffect">
                                  <p:stCondLst>
                                    <p:cond delay="0"/>
                                  </p:stCondLst>
                                  <p:childTnLst>
                                    <p:animMotion origin="layout" path="M -0.17534 -2.23303E-6 L 0.36407 0.00533 " pathEditMode="relative" rAng="0" ptsTypes="AA">
                                      <p:cBhvr>
                                        <p:cTn id="91" dur="2000" fill="hold"/>
                                        <p:tgtEl>
                                          <p:spTgt spid="971815"/>
                                        </p:tgtEl>
                                        <p:attrNameLst>
                                          <p:attrName>ppt_x</p:attrName>
                                          <p:attrName>ppt_y</p:attrName>
                                        </p:attrNameLst>
                                      </p:cBhvr>
                                      <p:rCtr x="270" y="3"/>
                                    </p:animMotion>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971807"/>
                                        </p:tgtEl>
                                        <p:attrNameLst>
                                          <p:attrName>style.visibility</p:attrName>
                                        </p:attrNameLst>
                                      </p:cBhvr>
                                      <p:to>
                                        <p:strVal val="visible"/>
                                      </p:to>
                                    </p:set>
                                  </p:childTnLst>
                                </p:cTn>
                              </p:par>
                            </p:childTnLst>
                          </p:cTn>
                        </p:par>
                        <p:par>
                          <p:cTn id="96" fill="hold">
                            <p:stCondLst>
                              <p:cond delay="0"/>
                            </p:stCondLst>
                            <p:childTnLst>
                              <p:par>
                                <p:cTn id="97" presetID="9" presetClass="entr" presetSubtype="0" fill="hold" nodeType="afterEffect">
                                  <p:stCondLst>
                                    <p:cond delay="0"/>
                                  </p:stCondLst>
                                  <p:childTnLst>
                                    <p:set>
                                      <p:cBhvr>
                                        <p:cTn id="98" dur="1" fill="hold">
                                          <p:stCondLst>
                                            <p:cond delay="0"/>
                                          </p:stCondLst>
                                        </p:cTn>
                                        <p:tgtEl>
                                          <p:spTgt spid="971789"/>
                                        </p:tgtEl>
                                        <p:attrNameLst>
                                          <p:attrName>style.visibility</p:attrName>
                                        </p:attrNameLst>
                                      </p:cBhvr>
                                      <p:to>
                                        <p:strVal val="visible"/>
                                      </p:to>
                                    </p:set>
                                    <p:animEffect transition="in" filter="dissolve">
                                      <p:cBhvr>
                                        <p:cTn id="99" dur="500"/>
                                        <p:tgtEl>
                                          <p:spTgt spid="971789"/>
                                        </p:tgtEl>
                                      </p:cBhvr>
                                    </p:animEffect>
                                  </p:childTnLst>
                                </p:cTn>
                              </p:par>
                            </p:childTnLst>
                          </p:cTn>
                        </p:par>
                      </p:childTnLst>
                    </p:cTn>
                  </p:par>
                  <p:par>
                    <p:cTn id="100" fill="hold">
                      <p:stCondLst>
                        <p:cond delay="indefinite"/>
                      </p:stCondLst>
                      <p:childTnLst>
                        <p:par>
                          <p:cTn id="101" fill="hold">
                            <p:stCondLst>
                              <p:cond delay="0"/>
                            </p:stCondLst>
                            <p:childTnLst>
                              <p:par>
                                <p:cTn id="102" presetID="35" presetClass="path" presetSubtype="0" accel="50000" decel="50000" fill="hold" nodeType="clickEffect">
                                  <p:stCondLst>
                                    <p:cond delay="0"/>
                                  </p:stCondLst>
                                  <p:childTnLst>
                                    <p:animMotion origin="layout" path="M 0.36407 0.00533 L -0.17534 -2.23303E-6 " pathEditMode="relative" rAng="0" ptsTypes="AA">
                                      <p:cBhvr>
                                        <p:cTn id="103" dur="2000" fill="hold"/>
                                        <p:tgtEl>
                                          <p:spTgt spid="971815"/>
                                        </p:tgtEl>
                                        <p:attrNameLst>
                                          <p:attrName>ppt_x</p:attrName>
                                          <p:attrName>ppt_y</p:attrName>
                                        </p:attrNameLst>
                                      </p:cBhvr>
                                      <p:rCtr x="-270" y="-3"/>
                                    </p:animMotion>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971805"/>
                                        </p:tgtEl>
                                        <p:attrNameLst>
                                          <p:attrName>style.visibility</p:attrName>
                                        </p:attrNameLst>
                                      </p:cBhvr>
                                      <p:to>
                                        <p:strVal val="visible"/>
                                      </p:to>
                                    </p:set>
                                  </p:childTnLst>
                                </p:cTn>
                              </p:par>
                            </p:childTnLst>
                          </p:cTn>
                        </p:par>
                        <p:par>
                          <p:cTn id="108" fill="hold">
                            <p:stCondLst>
                              <p:cond delay="0"/>
                            </p:stCondLst>
                            <p:childTnLst>
                              <p:par>
                                <p:cTn id="109" presetID="1" presetClass="exit" presetSubtype="0" fill="hold" grpId="1" nodeType="afterEffect">
                                  <p:stCondLst>
                                    <p:cond delay="0"/>
                                  </p:stCondLst>
                                  <p:childTnLst>
                                    <p:set>
                                      <p:cBhvr>
                                        <p:cTn id="110" dur="1" fill="hold">
                                          <p:stCondLst>
                                            <p:cond delay="0"/>
                                          </p:stCondLst>
                                        </p:cTn>
                                        <p:tgtEl>
                                          <p:spTgt spid="971807"/>
                                        </p:tgtEl>
                                        <p:attrNameLst>
                                          <p:attrName>style.visibility</p:attrName>
                                        </p:attrNameLst>
                                      </p:cBhvr>
                                      <p:to>
                                        <p:strVal val="hidden"/>
                                      </p:to>
                                    </p:set>
                                  </p:childTnLst>
                                </p:cTn>
                              </p:par>
                            </p:childTnLst>
                          </p:cTn>
                        </p:par>
                        <p:par>
                          <p:cTn id="111" fill="hold">
                            <p:stCondLst>
                              <p:cond delay="0"/>
                            </p:stCondLst>
                            <p:childTnLst>
                              <p:par>
                                <p:cTn id="112" presetID="9" presetClass="entr" presetSubtype="0" fill="hold" nodeType="afterEffect">
                                  <p:stCondLst>
                                    <p:cond delay="0"/>
                                  </p:stCondLst>
                                  <p:childTnLst>
                                    <p:set>
                                      <p:cBhvr>
                                        <p:cTn id="113" dur="1" fill="hold">
                                          <p:stCondLst>
                                            <p:cond delay="0"/>
                                          </p:stCondLst>
                                        </p:cTn>
                                        <p:tgtEl>
                                          <p:spTgt spid="971788"/>
                                        </p:tgtEl>
                                        <p:attrNameLst>
                                          <p:attrName>style.visibility</p:attrName>
                                        </p:attrNameLst>
                                      </p:cBhvr>
                                      <p:to>
                                        <p:strVal val="visible"/>
                                      </p:to>
                                    </p:set>
                                    <p:animEffect transition="in" filter="dissolve">
                                      <p:cBhvr>
                                        <p:cTn id="114" dur="500"/>
                                        <p:tgtEl>
                                          <p:spTgt spid="971788"/>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71806"/>
                                        </p:tgtEl>
                                        <p:attrNameLst>
                                          <p:attrName>style.visibility</p:attrName>
                                        </p:attrNameLst>
                                      </p:cBhvr>
                                      <p:to>
                                        <p:strVal val="visible"/>
                                      </p:to>
                                    </p:set>
                                  </p:childTnLst>
                                </p:cTn>
                              </p:par>
                            </p:childTnLst>
                          </p:cTn>
                        </p:par>
                        <p:par>
                          <p:cTn id="119" fill="hold">
                            <p:stCondLst>
                              <p:cond delay="0"/>
                            </p:stCondLst>
                            <p:childTnLst>
                              <p:par>
                                <p:cTn id="120" presetID="1" presetClass="exit" presetSubtype="0" fill="hold" grpId="1" nodeType="afterEffect">
                                  <p:stCondLst>
                                    <p:cond delay="0"/>
                                  </p:stCondLst>
                                  <p:childTnLst>
                                    <p:set>
                                      <p:cBhvr>
                                        <p:cTn id="121" dur="1" fill="hold">
                                          <p:stCondLst>
                                            <p:cond delay="0"/>
                                          </p:stCondLst>
                                        </p:cTn>
                                        <p:tgtEl>
                                          <p:spTgt spid="971805"/>
                                        </p:tgtEl>
                                        <p:attrNameLst>
                                          <p:attrName>style.visibility</p:attrName>
                                        </p:attrNameLst>
                                      </p:cBhvr>
                                      <p:to>
                                        <p:strVal val="hidden"/>
                                      </p:to>
                                    </p:set>
                                  </p:childTnLst>
                                </p:cTn>
                              </p:par>
                            </p:childTnLst>
                          </p:cTn>
                        </p:par>
                        <p:par>
                          <p:cTn id="122" fill="hold">
                            <p:stCondLst>
                              <p:cond delay="0"/>
                            </p:stCondLst>
                            <p:childTnLst>
                              <p:par>
                                <p:cTn id="123" presetID="9" presetClass="entr" presetSubtype="0" fill="hold" nodeType="afterEffect">
                                  <p:stCondLst>
                                    <p:cond delay="0"/>
                                  </p:stCondLst>
                                  <p:childTnLst>
                                    <p:set>
                                      <p:cBhvr>
                                        <p:cTn id="124" dur="1" fill="hold">
                                          <p:stCondLst>
                                            <p:cond delay="0"/>
                                          </p:stCondLst>
                                        </p:cTn>
                                        <p:tgtEl>
                                          <p:spTgt spid="971790"/>
                                        </p:tgtEl>
                                        <p:attrNameLst>
                                          <p:attrName>style.visibility</p:attrName>
                                        </p:attrNameLst>
                                      </p:cBhvr>
                                      <p:to>
                                        <p:strVal val="visible"/>
                                      </p:to>
                                    </p:set>
                                    <p:animEffect transition="in" filter="dissolve">
                                      <p:cBhvr>
                                        <p:cTn id="125" dur="500"/>
                                        <p:tgtEl>
                                          <p:spTgt spid="971790"/>
                                        </p:tgtEl>
                                      </p:cBhvr>
                                    </p:animEffect>
                                  </p:childTnLst>
                                </p:cTn>
                              </p:par>
                            </p:childTnLst>
                          </p:cTn>
                        </p:par>
                      </p:childTnLst>
                    </p:cTn>
                  </p:par>
                  <p:par>
                    <p:cTn id="126" fill="hold">
                      <p:stCondLst>
                        <p:cond delay="indefinite"/>
                      </p:stCondLst>
                      <p:childTnLst>
                        <p:par>
                          <p:cTn id="127" fill="hold">
                            <p:stCondLst>
                              <p:cond delay="0"/>
                            </p:stCondLst>
                            <p:childTnLst>
                              <p:par>
                                <p:cTn id="128" presetID="63" presetClass="path" presetSubtype="0" accel="50000" decel="50000" fill="hold" nodeType="clickEffect">
                                  <p:stCondLst>
                                    <p:cond delay="0"/>
                                  </p:stCondLst>
                                  <p:childTnLst>
                                    <p:animMotion origin="layout" path="M -0.17534 -2.23303E-6 L 0.36806 0.00533 " pathEditMode="relative" rAng="0" ptsTypes="AA">
                                      <p:cBhvr>
                                        <p:cTn id="129" dur="2000" fill="hold"/>
                                        <p:tgtEl>
                                          <p:spTgt spid="971815"/>
                                        </p:tgtEl>
                                        <p:attrNameLst>
                                          <p:attrName>ppt_x</p:attrName>
                                          <p:attrName>ppt_y</p:attrName>
                                        </p:attrNameLst>
                                      </p:cBhvr>
                                      <p:rCtr x="272" y="3"/>
                                    </p:animMotion>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971808"/>
                                        </p:tgtEl>
                                        <p:attrNameLst>
                                          <p:attrName>style.visibility</p:attrName>
                                        </p:attrNameLst>
                                      </p:cBhvr>
                                      <p:to>
                                        <p:strVal val="visible"/>
                                      </p:to>
                                    </p:set>
                                  </p:childTnLst>
                                </p:cTn>
                              </p:par>
                            </p:childTnLst>
                          </p:cTn>
                        </p:par>
                        <p:par>
                          <p:cTn id="134" fill="hold">
                            <p:stCondLst>
                              <p:cond delay="0"/>
                            </p:stCondLst>
                            <p:childTnLst>
                              <p:par>
                                <p:cTn id="135" presetID="1" presetClass="exit" presetSubtype="0" fill="hold" grpId="1" nodeType="afterEffect">
                                  <p:stCondLst>
                                    <p:cond delay="0"/>
                                  </p:stCondLst>
                                  <p:childTnLst>
                                    <p:set>
                                      <p:cBhvr>
                                        <p:cTn id="136" dur="1" fill="hold">
                                          <p:stCondLst>
                                            <p:cond delay="0"/>
                                          </p:stCondLst>
                                        </p:cTn>
                                        <p:tgtEl>
                                          <p:spTgt spid="971806"/>
                                        </p:tgtEl>
                                        <p:attrNameLst>
                                          <p:attrName>style.visibility</p:attrName>
                                        </p:attrNameLst>
                                      </p:cBhvr>
                                      <p:to>
                                        <p:strVal val="hidden"/>
                                      </p:to>
                                    </p:set>
                                  </p:childTnLst>
                                </p:cTn>
                              </p:par>
                            </p:childTnLst>
                          </p:cTn>
                        </p:par>
                        <p:par>
                          <p:cTn id="137" fill="hold">
                            <p:stCondLst>
                              <p:cond delay="0"/>
                            </p:stCondLst>
                            <p:childTnLst>
                              <p:par>
                                <p:cTn id="138" presetID="9" presetClass="entr" presetSubtype="0" fill="hold" nodeType="afterEffect">
                                  <p:stCondLst>
                                    <p:cond delay="0"/>
                                  </p:stCondLst>
                                  <p:childTnLst>
                                    <p:set>
                                      <p:cBhvr>
                                        <p:cTn id="139" dur="1" fill="hold">
                                          <p:stCondLst>
                                            <p:cond delay="0"/>
                                          </p:stCondLst>
                                        </p:cTn>
                                        <p:tgtEl>
                                          <p:spTgt spid="971787"/>
                                        </p:tgtEl>
                                        <p:attrNameLst>
                                          <p:attrName>style.visibility</p:attrName>
                                        </p:attrNameLst>
                                      </p:cBhvr>
                                      <p:to>
                                        <p:strVal val="visible"/>
                                      </p:to>
                                    </p:set>
                                    <p:animEffect transition="in" filter="dissolve">
                                      <p:cBhvr>
                                        <p:cTn id="140" dur="500"/>
                                        <p:tgtEl>
                                          <p:spTgt spid="971787"/>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971809"/>
                                        </p:tgtEl>
                                        <p:attrNameLst>
                                          <p:attrName>style.visibility</p:attrName>
                                        </p:attrNameLst>
                                      </p:cBhvr>
                                      <p:to>
                                        <p:strVal val="visible"/>
                                      </p:to>
                                    </p:set>
                                    <p:animEffect transition="in" filter="dissolve">
                                      <p:cBhvr>
                                        <p:cTn id="145" dur="500"/>
                                        <p:tgtEl>
                                          <p:spTgt spid="97180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71812"/>
                                        </p:tgtEl>
                                        <p:attrNameLst>
                                          <p:attrName>style.visibility</p:attrName>
                                        </p:attrNameLst>
                                      </p:cBhvr>
                                      <p:to>
                                        <p:strVal val="visible"/>
                                      </p:to>
                                    </p:set>
                                    <p:animEffect transition="in" filter="dissolve">
                                      <p:cBhvr>
                                        <p:cTn id="148" dur="500"/>
                                        <p:tgtEl>
                                          <p:spTgt spid="971812"/>
                                        </p:tgtEl>
                                      </p:cBhvr>
                                    </p:animEffect>
                                  </p:childTnLst>
                                </p:cTn>
                              </p:par>
                            </p:childTnLst>
                          </p:cTn>
                        </p:par>
                        <p:par>
                          <p:cTn id="149" fill="hold">
                            <p:stCondLst>
                              <p:cond delay="500"/>
                            </p:stCondLst>
                            <p:childTnLst>
                              <p:par>
                                <p:cTn id="150" presetID="9" presetClass="exit" presetSubtype="0" fill="hold" grpId="1" nodeType="afterEffect">
                                  <p:stCondLst>
                                    <p:cond delay="0"/>
                                  </p:stCondLst>
                                  <p:childTnLst>
                                    <p:animEffect transition="out" filter="dissolve">
                                      <p:cBhvr>
                                        <p:cTn id="151" dur="500"/>
                                        <p:tgtEl>
                                          <p:spTgt spid="971808"/>
                                        </p:tgtEl>
                                      </p:cBhvr>
                                    </p:animEffect>
                                    <p:set>
                                      <p:cBhvr>
                                        <p:cTn id="152" dur="1" fill="hold">
                                          <p:stCondLst>
                                            <p:cond delay="499"/>
                                          </p:stCondLst>
                                        </p:cTn>
                                        <p:tgtEl>
                                          <p:spTgt spid="971808"/>
                                        </p:tgtEl>
                                        <p:attrNameLst>
                                          <p:attrName>style.visibility</p:attrName>
                                        </p:attrNameLst>
                                      </p:cBhvr>
                                      <p:to>
                                        <p:strVal val="hidden"/>
                                      </p:to>
                                    </p:set>
                                  </p:childTnLst>
                                </p:cTn>
                              </p:par>
                              <p:par>
                                <p:cTn id="153" presetID="9" presetClass="exit" presetSubtype="0" fill="hold" nodeType="withEffect">
                                  <p:stCondLst>
                                    <p:cond delay="0"/>
                                  </p:stCondLst>
                                  <p:childTnLst>
                                    <p:animEffect transition="out" filter="dissolve">
                                      <p:cBhvr>
                                        <p:cTn id="154" dur="500"/>
                                        <p:tgtEl>
                                          <p:spTgt spid="971814"/>
                                        </p:tgtEl>
                                      </p:cBhvr>
                                    </p:animEffect>
                                    <p:set>
                                      <p:cBhvr>
                                        <p:cTn id="155" dur="1" fill="hold">
                                          <p:stCondLst>
                                            <p:cond delay="499"/>
                                          </p:stCondLst>
                                        </p:cTn>
                                        <p:tgtEl>
                                          <p:spTgt spid="971814"/>
                                        </p:tgtEl>
                                        <p:attrNameLst>
                                          <p:attrName>style.visibility</p:attrName>
                                        </p:attrNameLst>
                                      </p:cBhvr>
                                      <p:to>
                                        <p:strVal val="hidden"/>
                                      </p:to>
                                    </p:set>
                                  </p:childTnLst>
                                </p:cTn>
                              </p:par>
                              <p:par>
                                <p:cTn id="156" presetID="9" presetClass="exit" presetSubtype="0" fill="hold" nodeType="withEffect">
                                  <p:stCondLst>
                                    <p:cond delay="0"/>
                                  </p:stCondLst>
                                  <p:childTnLst>
                                    <p:animEffect transition="out" filter="dissolve">
                                      <p:cBhvr>
                                        <p:cTn id="157" dur="500"/>
                                        <p:tgtEl>
                                          <p:spTgt spid="971815"/>
                                        </p:tgtEl>
                                      </p:cBhvr>
                                    </p:animEffect>
                                    <p:set>
                                      <p:cBhvr>
                                        <p:cTn id="158" dur="1" fill="hold">
                                          <p:stCondLst>
                                            <p:cond delay="499"/>
                                          </p:stCondLst>
                                        </p:cTn>
                                        <p:tgtEl>
                                          <p:spTgt spid="971815"/>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971811"/>
                                        </p:tgtEl>
                                        <p:attrNameLst>
                                          <p:attrName>style.visibility</p:attrName>
                                        </p:attrNameLst>
                                      </p:cBhvr>
                                      <p:to>
                                        <p:strVal val="visible"/>
                                      </p:to>
                                    </p:set>
                                    <p:animEffect transition="in" filter="dissolve">
                                      <p:cBhvr>
                                        <p:cTn id="163" dur="500"/>
                                        <p:tgtEl>
                                          <p:spTgt spid="971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1793" grpId="0" animBg="1"/>
      <p:bldP spid="971800" grpId="0" animBg="1"/>
      <p:bldP spid="971801" grpId="0"/>
      <p:bldP spid="971801" grpId="1"/>
      <p:bldP spid="971803" grpId="0"/>
      <p:bldP spid="971803" grpId="1"/>
      <p:bldP spid="971804" grpId="0"/>
      <p:bldP spid="971804" grpId="1"/>
      <p:bldP spid="971805" grpId="0"/>
      <p:bldP spid="971805" grpId="1"/>
      <p:bldP spid="971806" grpId="0"/>
      <p:bldP spid="971806" grpId="1"/>
      <p:bldP spid="971807" grpId="0"/>
      <p:bldP spid="971807" grpId="1"/>
      <p:bldP spid="971808" grpId="0"/>
      <p:bldP spid="971808" grpId="1"/>
      <p:bldP spid="971809" grpId="0" animBg="1"/>
      <p:bldP spid="971811" grpId="0" animBg="1"/>
      <p:bldP spid="9718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solidFill>
                  <a:srgbClr val="FF0000"/>
                </a:solidFill>
              </a:rPr>
              <a:t>Virtual </a:t>
            </a:r>
            <a:r>
              <a:rPr lang="nb-NO" dirty="0" err="1">
                <a:solidFill>
                  <a:srgbClr val="FF0000"/>
                </a:solidFill>
              </a:rPr>
              <a:t>memory</a:t>
            </a:r>
            <a:endParaRPr lang="nb-NO" dirty="0">
              <a:solidFill>
                <a:srgbClr val="FF0000"/>
              </a:solidFill>
            </a:endParaRPr>
          </a:p>
        </p:txBody>
      </p:sp>
      <p:sp>
        <p:nvSpPr>
          <p:cNvPr id="3" name="Content Placeholder 2"/>
          <p:cNvSpPr>
            <a:spLocks noGrp="1"/>
          </p:cNvSpPr>
          <p:nvPr>
            <p:ph idx="1"/>
            <p:custDataLst>
              <p:tags r:id="rId3"/>
            </p:custDataLst>
          </p:nvPr>
        </p:nvSpPr>
        <p:spPr>
          <a:xfrm>
            <a:off x="1638300" y="980728"/>
            <a:ext cx="8915400" cy="5544616"/>
          </a:xfrm>
        </p:spPr>
        <p:txBody>
          <a:bodyPr>
            <a:normAutofit/>
          </a:bodyPr>
          <a:lstStyle/>
          <a:p>
            <a:r>
              <a:rPr lang="nb-NO" dirty="0"/>
              <a:t>= </a:t>
            </a:r>
            <a:r>
              <a:rPr lang="nb-NO" dirty="0" err="1">
                <a:solidFill>
                  <a:srgbClr val="FF0000"/>
                </a:solidFill>
              </a:rPr>
              <a:t>paging</a:t>
            </a:r>
            <a:r>
              <a:rPr lang="nb-NO" dirty="0"/>
              <a:t> </a:t>
            </a:r>
            <a:r>
              <a:rPr lang="nb-NO" b="1" dirty="0"/>
              <a:t>and</a:t>
            </a:r>
            <a:r>
              <a:rPr lang="nb-NO" dirty="0"/>
              <a:t> </a:t>
            </a:r>
            <a:r>
              <a:rPr lang="nb-NO" dirty="0">
                <a:solidFill>
                  <a:srgbClr val="FF0000"/>
                </a:solidFill>
              </a:rPr>
              <a:t>swapping</a:t>
            </a:r>
          </a:p>
          <a:p>
            <a:r>
              <a:rPr lang="nb-NO" dirty="0"/>
              <a:t>The program is run </a:t>
            </a:r>
            <a:r>
              <a:rPr lang="nb-NO" dirty="0" err="1"/>
              <a:t>instruction</a:t>
            </a:r>
            <a:r>
              <a:rPr lang="nb-NO" dirty="0"/>
              <a:t> by </a:t>
            </a:r>
            <a:r>
              <a:rPr lang="nb-NO" dirty="0" err="1"/>
              <a:t>instruction</a:t>
            </a:r>
            <a:endParaRPr lang="nb-NO" dirty="0"/>
          </a:p>
          <a:p>
            <a:pPr lvl="1"/>
            <a:r>
              <a:rPr lang="nb-NO" dirty="0"/>
              <a:t>Not all </a:t>
            </a:r>
            <a:r>
              <a:rPr lang="nb-NO" dirty="0" err="1"/>
              <a:t>instructions</a:t>
            </a:r>
            <a:r>
              <a:rPr lang="nb-NO" dirty="0"/>
              <a:t> </a:t>
            </a:r>
            <a:r>
              <a:rPr lang="nb-NO" dirty="0" err="1"/>
              <a:t>need</a:t>
            </a:r>
            <a:r>
              <a:rPr lang="nb-NO" dirty="0"/>
              <a:t> to be present in </a:t>
            </a:r>
            <a:r>
              <a:rPr lang="nb-NO" dirty="0" err="1"/>
              <a:t>memory</a:t>
            </a:r>
            <a:r>
              <a:rPr lang="nb-NO" dirty="0"/>
              <a:t>, </a:t>
            </a:r>
            <a:r>
              <a:rPr lang="nb-NO" dirty="0" err="1"/>
              <a:t>only</a:t>
            </a:r>
            <a:r>
              <a:rPr lang="nb-NO" dirty="0"/>
              <a:t> </a:t>
            </a:r>
            <a:r>
              <a:rPr lang="nb-NO" dirty="0" err="1"/>
              <a:t>those</a:t>
            </a:r>
            <a:r>
              <a:rPr lang="nb-NO" dirty="0"/>
              <a:t> to be run</a:t>
            </a:r>
          </a:p>
          <a:p>
            <a:r>
              <a:rPr lang="nb-NO" dirty="0" err="1"/>
              <a:t>Abstract</a:t>
            </a:r>
            <a:r>
              <a:rPr lang="nb-NO" dirty="0"/>
              <a:t> </a:t>
            </a:r>
            <a:r>
              <a:rPr lang="nb-NO" dirty="0" err="1"/>
              <a:t>the</a:t>
            </a:r>
            <a:r>
              <a:rPr lang="nb-NO" dirty="0"/>
              <a:t> </a:t>
            </a:r>
            <a:r>
              <a:rPr lang="nb-NO" dirty="0" err="1"/>
              <a:t>memory</a:t>
            </a:r>
            <a:r>
              <a:rPr lang="nb-NO" dirty="0"/>
              <a:t> </a:t>
            </a:r>
            <a:r>
              <a:rPr lang="nb-NO" dirty="0" err="1"/>
              <a:t>usage</a:t>
            </a:r>
            <a:r>
              <a:rPr lang="nb-NO" dirty="0"/>
              <a:t>!</a:t>
            </a:r>
          </a:p>
          <a:p>
            <a:pPr lvl="1"/>
            <a:r>
              <a:rPr lang="nb-NO" dirty="0"/>
              <a:t>The program </a:t>
            </a:r>
            <a:r>
              <a:rPr lang="nb-NO" dirty="0" err="1"/>
              <a:t>itself</a:t>
            </a:r>
            <a:r>
              <a:rPr lang="nb-NO" dirty="0"/>
              <a:t> </a:t>
            </a:r>
            <a:r>
              <a:rPr lang="nb-NO" dirty="0" err="1"/>
              <a:t>thinks</a:t>
            </a:r>
            <a:r>
              <a:rPr lang="nb-NO" dirty="0"/>
              <a:t> it has all </a:t>
            </a:r>
            <a:r>
              <a:rPr lang="nb-NO" dirty="0" err="1"/>
              <a:t>the</a:t>
            </a:r>
            <a:r>
              <a:rPr lang="nb-NO" dirty="0"/>
              <a:t> </a:t>
            </a:r>
            <a:r>
              <a:rPr lang="nb-NO" dirty="0" err="1"/>
              <a:t>memory</a:t>
            </a:r>
            <a:r>
              <a:rPr lang="nb-NO" dirty="0"/>
              <a:t> (</a:t>
            </a:r>
            <a:r>
              <a:rPr lang="nb-NO" dirty="0">
                <a:solidFill>
                  <a:srgbClr val="FF0000"/>
                </a:solidFill>
              </a:rPr>
              <a:t>all </a:t>
            </a:r>
            <a:r>
              <a:rPr lang="nb-NO" dirty="0" err="1">
                <a:solidFill>
                  <a:srgbClr val="FF0000"/>
                </a:solidFill>
              </a:rPr>
              <a:t>the</a:t>
            </a:r>
            <a:r>
              <a:rPr lang="nb-NO" dirty="0">
                <a:solidFill>
                  <a:srgbClr val="FF0000"/>
                </a:solidFill>
              </a:rPr>
              <a:t> </a:t>
            </a:r>
            <a:r>
              <a:rPr lang="nb-NO" dirty="0" err="1">
                <a:solidFill>
                  <a:srgbClr val="FF0000"/>
                </a:solidFill>
              </a:rPr>
              <a:t>addresses</a:t>
            </a:r>
            <a:r>
              <a:rPr lang="nb-NO" dirty="0"/>
              <a:t>) </a:t>
            </a:r>
            <a:r>
              <a:rPr lang="nb-NO" dirty="0" err="1"/>
              <a:t>available</a:t>
            </a:r>
            <a:r>
              <a:rPr lang="nb-NO" dirty="0"/>
              <a:t>.</a:t>
            </a:r>
          </a:p>
          <a:p>
            <a:pPr lvl="1"/>
            <a:r>
              <a:rPr lang="nb-NO" dirty="0"/>
              <a:t>The program is </a:t>
            </a:r>
            <a:r>
              <a:rPr lang="nb-NO" dirty="0" err="1"/>
              <a:t>compiled</a:t>
            </a:r>
            <a:r>
              <a:rPr lang="nb-NO" dirty="0"/>
              <a:t> </a:t>
            </a:r>
            <a:r>
              <a:rPr lang="nb-NO" dirty="0" err="1"/>
              <a:t>with</a:t>
            </a:r>
            <a:r>
              <a:rPr lang="nb-NO" dirty="0"/>
              <a:t> </a:t>
            </a:r>
            <a:r>
              <a:rPr lang="nb-NO" dirty="0" err="1"/>
              <a:t>internal</a:t>
            </a:r>
            <a:r>
              <a:rPr lang="nb-NO" dirty="0"/>
              <a:t> (</a:t>
            </a:r>
            <a:r>
              <a:rPr lang="nb-NO" dirty="0" err="1">
                <a:solidFill>
                  <a:srgbClr val="FF0000"/>
                </a:solidFill>
              </a:rPr>
              <a:t>logical</a:t>
            </a:r>
            <a:r>
              <a:rPr lang="nb-NO" dirty="0"/>
              <a:t>) </a:t>
            </a:r>
            <a:r>
              <a:rPr lang="nb-NO" dirty="0" err="1"/>
              <a:t>memory</a:t>
            </a:r>
            <a:r>
              <a:rPr lang="nb-NO" dirty="0"/>
              <a:t> </a:t>
            </a:r>
            <a:r>
              <a:rPr lang="nb-NO" dirty="0" err="1"/>
              <a:t>addresses</a:t>
            </a:r>
            <a:r>
              <a:rPr lang="nb-NO" dirty="0"/>
              <a:t>…</a:t>
            </a:r>
          </a:p>
          <a:p>
            <a:pPr lvl="1"/>
            <a:r>
              <a:rPr lang="nb-NO" dirty="0"/>
              <a:t>The program is </a:t>
            </a:r>
            <a:r>
              <a:rPr lang="nb-NO" dirty="0" err="1"/>
              <a:t>divided</a:t>
            </a:r>
            <a:r>
              <a:rPr lang="nb-NO" dirty="0"/>
              <a:t> </a:t>
            </a:r>
            <a:r>
              <a:rPr lang="nb-NO" dirty="0" err="1"/>
              <a:t>into</a:t>
            </a:r>
            <a:r>
              <a:rPr lang="nb-NO" dirty="0"/>
              <a:t> </a:t>
            </a:r>
            <a:r>
              <a:rPr lang="nb-NO" dirty="0" err="1"/>
              <a:t>pages</a:t>
            </a:r>
            <a:r>
              <a:rPr lang="nb-NO" dirty="0"/>
              <a:t> </a:t>
            </a:r>
            <a:r>
              <a:rPr lang="nb-NO" dirty="0" err="1"/>
              <a:t>that</a:t>
            </a:r>
            <a:r>
              <a:rPr lang="nb-NO" dirty="0"/>
              <a:t> </a:t>
            </a:r>
            <a:r>
              <a:rPr lang="nb-NO" dirty="0" err="1"/>
              <a:t>are</a:t>
            </a:r>
            <a:r>
              <a:rPr lang="nb-NO" dirty="0"/>
              <a:t> </a:t>
            </a:r>
            <a:r>
              <a:rPr lang="nb-NO" dirty="0" err="1"/>
              <a:t>only</a:t>
            </a:r>
            <a:r>
              <a:rPr lang="nb-NO" dirty="0"/>
              <a:t> </a:t>
            </a:r>
            <a:r>
              <a:rPr lang="nb-NO" dirty="0" err="1"/>
              <a:t>loaded</a:t>
            </a:r>
            <a:r>
              <a:rPr lang="nb-NO" dirty="0"/>
              <a:t> </a:t>
            </a:r>
            <a:r>
              <a:rPr lang="nb-NO" dirty="0" err="1"/>
              <a:t>into</a:t>
            </a:r>
            <a:r>
              <a:rPr lang="nb-NO" dirty="0"/>
              <a:t> </a:t>
            </a:r>
            <a:r>
              <a:rPr lang="nb-NO" dirty="0" err="1"/>
              <a:t>memory</a:t>
            </a:r>
            <a:r>
              <a:rPr lang="nb-NO" dirty="0"/>
              <a:t> </a:t>
            </a:r>
            <a:r>
              <a:rPr lang="nb-NO" dirty="0" err="1"/>
              <a:t>if</a:t>
            </a:r>
            <a:r>
              <a:rPr lang="nb-NO" dirty="0"/>
              <a:t> </a:t>
            </a:r>
            <a:r>
              <a:rPr lang="nb-NO" dirty="0" err="1"/>
              <a:t>the</a:t>
            </a:r>
            <a:r>
              <a:rPr lang="nb-NO" dirty="0"/>
              <a:t> </a:t>
            </a:r>
            <a:r>
              <a:rPr lang="nb-NO" dirty="0" err="1"/>
              <a:t>address</a:t>
            </a:r>
            <a:r>
              <a:rPr lang="nb-NO" dirty="0"/>
              <a:t> </a:t>
            </a:r>
            <a:r>
              <a:rPr lang="nb-NO" dirty="0" err="1"/>
              <a:t>the</a:t>
            </a:r>
            <a:r>
              <a:rPr lang="nb-NO" dirty="0"/>
              <a:t> </a:t>
            </a:r>
            <a:r>
              <a:rPr lang="nb-NO" dirty="0" err="1"/>
              <a:t>page</a:t>
            </a:r>
            <a:r>
              <a:rPr lang="nb-NO" dirty="0"/>
              <a:t> </a:t>
            </a:r>
            <a:r>
              <a:rPr lang="nb-NO" dirty="0" err="1"/>
              <a:t>contains</a:t>
            </a:r>
            <a:r>
              <a:rPr lang="nb-NO" dirty="0"/>
              <a:t> is </a:t>
            </a:r>
            <a:r>
              <a:rPr lang="nb-NO" dirty="0" err="1"/>
              <a:t>referenced</a:t>
            </a:r>
            <a:r>
              <a:rPr lang="nb-NO" dirty="0"/>
              <a:t>..</a:t>
            </a:r>
          </a:p>
          <a:p>
            <a:pPr lvl="2"/>
            <a:r>
              <a:rPr lang="nb-NO" dirty="0"/>
              <a:t>Reference to a </a:t>
            </a:r>
            <a:r>
              <a:rPr lang="nb-NO" dirty="0" err="1"/>
              <a:t>page</a:t>
            </a:r>
            <a:r>
              <a:rPr lang="nb-NO" dirty="0"/>
              <a:t> </a:t>
            </a:r>
            <a:r>
              <a:rPr lang="nb-NO" dirty="0" err="1"/>
              <a:t>that</a:t>
            </a:r>
            <a:r>
              <a:rPr lang="nb-NO" dirty="0"/>
              <a:t> is not </a:t>
            </a:r>
            <a:r>
              <a:rPr lang="nb-NO" dirty="0" err="1"/>
              <a:t>loaded</a:t>
            </a:r>
            <a:r>
              <a:rPr lang="nb-NO" dirty="0"/>
              <a:t> in </a:t>
            </a:r>
            <a:r>
              <a:rPr lang="nb-NO" dirty="0" err="1"/>
              <a:t>memory</a:t>
            </a:r>
            <a:r>
              <a:rPr lang="nb-NO" dirty="0"/>
              <a:t> triggers a </a:t>
            </a:r>
            <a:r>
              <a:rPr lang="nb-NO" dirty="0">
                <a:solidFill>
                  <a:srgbClr val="FF0000"/>
                </a:solidFill>
              </a:rPr>
              <a:t>PAGE FAULT.</a:t>
            </a:r>
          </a:p>
          <a:p>
            <a:pPr lvl="1"/>
            <a:r>
              <a:rPr lang="nb-NO" dirty="0"/>
              <a:t>CPU has a </a:t>
            </a:r>
            <a:r>
              <a:rPr lang="nb-NO" dirty="0">
                <a:solidFill>
                  <a:srgbClr val="FF0000"/>
                </a:solidFill>
              </a:rPr>
              <a:t>MMU (Memory Management Unit) </a:t>
            </a:r>
            <a:r>
              <a:rPr lang="nb-NO" dirty="0" err="1"/>
              <a:t>that</a:t>
            </a:r>
            <a:r>
              <a:rPr lang="nb-NO" dirty="0"/>
              <a:t> </a:t>
            </a:r>
            <a:r>
              <a:rPr lang="nb-NO" dirty="0">
                <a:solidFill>
                  <a:srgbClr val="FF0000"/>
                </a:solidFill>
              </a:rPr>
              <a:t>translates</a:t>
            </a:r>
            <a:r>
              <a:rPr lang="nb-NO" dirty="0"/>
              <a:t> </a:t>
            </a:r>
            <a:r>
              <a:rPr lang="nb-NO" dirty="0" err="1"/>
              <a:t>between</a:t>
            </a:r>
            <a:r>
              <a:rPr lang="nb-NO" dirty="0"/>
              <a:t> program </a:t>
            </a:r>
            <a:r>
              <a:rPr lang="nb-NO" dirty="0" err="1"/>
              <a:t>internal</a:t>
            </a:r>
            <a:r>
              <a:rPr lang="nb-NO" dirty="0"/>
              <a:t> (</a:t>
            </a:r>
            <a:r>
              <a:rPr lang="nb-NO" dirty="0" err="1">
                <a:solidFill>
                  <a:srgbClr val="FF0000"/>
                </a:solidFill>
              </a:rPr>
              <a:t>logical</a:t>
            </a:r>
            <a:r>
              <a:rPr lang="nb-NO" dirty="0"/>
              <a:t>) </a:t>
            </a:r>
            <a:r>
              <a:rPr lang="nb-NO" dirty="0" err="1"/>
              <a:t>addresses</a:t>
            </a:r>
            <a:r>
              <a:rPr lang="nb-NO" dirty="0"/>
              <a:t> and </a:t>
            </a:r>
            <a:r>
              <a:rPr lang="nb-NO" dirty="0" err="1"/>
              <a:t>actual</a:t>
            </a:r>
            <a:r>
              <a:rPr lang="nb-NO" dirty="0"/>
              <a:t> </a:t>
            </a:r>
            <a:r>
              <a:rPr lang="nb-NO" dirty="0" err="1">
                <a:solidFill>
                  <a:srgbClr val="FF0000"/>
                </a:solidFill>
              </a:rPr>
              <a:t>physical</a:t>
            </a:r>
            <a:r>
              <a:rPr lang="nb-NO" dirty="0"/>
              <a:t> </a:t>
            </a:r>
            <a:r>
              <a:rPr lang="nb-NO" dirty="0" err="1"/>
              <a:t>addresses</a:t>
            </a:r>
            <a:r>
              <a:rPr lang="nb-NO" dirty="0"/>
              <a:t> in RAM (</a:t>
            </a:r>
            <a:r>
              <a:rPr lang="nb-NO" dirty="0" err="1">
                <a:solidFill>
                  <a:srgbClr val="FF0000"/>
                </a:solidFill>
              </a:rPr>
              <a:t>page</a:t>
            </a:r>
            <a:r>
              <a:rPr lang="nb-NO" dirty="0">
                <a:solidFill>
                  <a:srgbClr val="FF0000"/>
                </a:solidFill>
              </a:rPr>
              <a:t> </a:t>
            </a:r>
            <a:r>
              <a:rPr lang="nb-NO" dirty="0" err="1">
                <a:solidFill>
                  <a:srgbClr val="FF0000"/>
                </a:solidFill>
              </a:rPr>
              <a:t>table</a:t>
            </a:r>
            <a:r>
              <a:rPr lang="nb-NO" dirty="0"/>
              <a:t>)</a:t>
            </a:r>
          </a:p>
          <a:p>
            <a:r>
              <a:rPr lang="nb-NO" dirty="0"/>
              <a:t>If </a:t>
            </a:r>
            <a:r>
              <a:rPr lang="nb-NO" dirty="0" err="1"/>
              <a:t>the</a:t>
            </a:r>
            <a:r>
              <a:rPr lang="nb-NO" dirty="0"/>
              <a:t> </a:t>
            </a:r>
            <a:r>
              <a:rPr lang="nb-NO" dirty="0" err="1"/>
              <a:t>memory</a:t>
            </a:r>
            <a:r>
              <a:rPr lang="nb-NO" dirty="0"/>
              <a:t> </a:t>
            </a:r>
            <a:r>
              <a:rPr lang="nb-NO" dirty="0" err="1"/>
              <a:t>becomes</a:t>
            </a:r>
            <a:r>
              <a:rPr lang="nb-NO" dirty="0"/>
              <a:t> </a:t>
            </a:r>
            <a:r>
              <a:rPr lang="nb-NO" dirty="0" err="1"/>
              <a:t>too</a:t>
            </a:r>
            <a:r>
              <a:rPr lang="nb-NO" dirty="0"/>
              <a:t> full, </a:t>
            </a:r>
            <a:r>
              <a:rPr lang="nb-NO" dirty="0" err="1"/>
              <a:t>memory</a:t>
            </a:r>
            <a:r>
              <a:rPr lang="nb-NO" dirty="0"/>
              <a:t> </a:t>
            </a:r>
            <a:r>
              <a:rPr lang="nb-NO" dirty="0" err="1"/>
              <a:t>pages</a:t>
            </a:r>
            <a:r>
              <a:rPr lang="nb-NO" dirty="0"/>
              <a:t> </a:t>
            </a:r>
            <a:r>
              <a:rPr lang="nb-NO" dirty="0" err="1"/>
              <a:t>can</a:t>
            </a:r>
            <a:r>
              <a:rPr lang="nb-NO" dirty="0"/>
              <a:t> be </a:t>
            </a:r>
            <a:r>
              <a:rPr lang="nb-NO" dirty="0" err="1"/>
              <a:t>displayed</a:t>
            </a:r>
            <a:r>
              <a:rPr lang="nb-NO" dirty="0"/>
              <a:t> </a:t>
            </a:r>
            <a:r>
              <a:rPr lang="nb-NO" dirty="0" err="1"/>
              <a:t>on</a:t>
            </a:r>
            <a:r>
              <a:rPr lang="nb-NO" dirty="0"/>
              <a:t> disk (</a:t>
            </a:r>
            <a:r>
              <a:rPr lang="nb-NO" dirty="0" err="1"/>
              <a:t>swapping</a:t>
            </a:r>
            <a:r>
              <a:rPr lang="nb-NO" dirty="0"/>
              <a:t>).</a:t>
            </a:r>
          </a:p>
        </p:txBody>
      </p:sp>
      <p:sp>
        <p:nvSpPr>
          <p:cNvPr id="5" name="Slide Number Placeholder 4">
            <a:extLst>
              <a:ext uri="{FF2B5EF4-FFF2-40B4-BE49-F238E27FC236}">
                <a16:creationId xmlns:a16="http://schemas.microsoft.com/office/drawing/2014/main" id="{4D9CF618-4739-4EF6-9D68-DC2E945411F0}"/>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97</a:t>
            </a:fld>
            <a:r>
              <a:rPr lang="en-US" dirty="0"/>
              <a:t>/64</a:t>
            </a:r>
          </a:p>
        </p:txBody>
      </p:sp>
    </p:spTree>
    <p:custDataLst>
      <p:tags r:id="rId1"/>
    </p:custDataLst>
    <p:extLst>
      <p:ext uri="{BB962C8B-B14F-4D97-AF65-F5344CB8AC3E}">
        <p14:creationId xmlns:p14="http://schemas.microsoft.com/office/powerpoint/2010/main" val="23859693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nb-NO" dirty="0" err="1"/>
              <a:t>Compilation</a:t>
            </a:r>
            <a:endParaRPr lang="nb-NO" dirty="0"/>
          </a:p>
        </p:txBody>
      </p:sp>
      <p:pic>
        <p:nvPicPr>
          <p:cNvPr id="5" name="Picture 4" descr="9"/>
          <p:cNvPicPr>
            <a:picLocks noChangeAspect="1" noChangeArrowheads="1"/>
          </p:cNvPicPr>
          <p:nvPr>
            <p:custDataLst>
              <p:tags r:id="rId3"/>
            </p:custDataLst>
          </p:nvPr>
        </p:nvPicPr>
        <p:blipFill>
          <a:blip r:embed="rId15" cstate="print"/>
          <a:srcRect l="906"/>
          <a:stretch>
            <a:fillRect/>
          </a:stretch>
        </p:blipFill>
        <p:spPr bwMode="auto">
          <a:xfrm>
            <a:off x="4367808" y="1038544"/>
            <a:ext cx="6444654" cy="5819457"/>
          </a:xfrm>
          <a:prstGeom prst="rect">
            <a:avLst/>
          </a:prstGeom>
          <a:noFill/>
          <a:ln w="12700">
            <a:noFill/>
            <a:miter lim="800000"/>
            <a:headEnd/>
            <a:tailEnd/>
          </a:ln>
        </p:spPr>
      </p:pic>
      <p:pic>
        <p:nvPicPr>
          <p:cNvPr id="136194" name="Picture 2"/>
          <p:cNvPicPr>
            <a:picLocks noChangeAspect="1" noChangeArrowheads="1"/>
          </p:cNvPicPr>
          <p:nvPr>
            <p:custDataLst>
              <p:tags r:id="rId4"/>
            </p:custDataLst>
          </p:nvPr>
        </p:nvPicPr>
        <p:blipFill>
          <a:blip r:embed="rId16" cstate="print"/>
          <a:srcRect/>
          <a:stretch>
            <a:fillRect/>
          </a:stretch>
        </p:blipFill>
        <p:spPr bwMode="auto">
          <a:xfrm>
            <a:off x="1487488" y="1466874"/>
            <a:ext cx="2452773" cy="1080120"/>
          </a:xfrm>
          <a:prstGeom prst="rect">
            <a:avLst/>
          </a:prstGeom>
          <a:noFill/>
          <a:ln w="9525">
            <a:noFill/>
            <a:miter lim="800000"/>
            <a:headEnd/>
            <a:tailEnd/>
          </a:ln>
        </p:spPr>
      </p:pic>
      <p:pic>
        <p:nvPicPr>
          <p:cNvPr id="136195" name="Picture 3"/>
          <p:cNvPicPr>
            <a:picLocks noChangeAspect="1" noChangeArrowheads="1"/>
          </p:cNvPicPr>
          <p:nvPr>
            <p:custDataLst>
              <p:tags r:id="rId5"/>
            </p:custDataLst>
          </p:nvPr>
        </p:nvPicPr>
        <p:blipFill>
          <a:blip r:embed="rId17" cstate="print"/>
          <a:srcRect/>
          <a:stretch>
            <a:fillRect/>
          </a:stretch>
        </p:blipFill>
        <p:spPr bwMode="auto">
          <a:xfrm>
            <a:off x="1487488" y="3212976"/>
            <a:ext cx="2063665" cy="1008112"/>
          </a:xfrm>
          <a:prstGeom prst="rect">
            <a:avLst/>
          </a:prstGeom>
          <a:noFill/>
          <a:ln w="9525">
            <a:noFill/>
            <a:miter lim="800000"/>
            <a:headEnd/>
            <a:tailEnd/>
          </a:ln>
        </p:spPr>
      </p:pic>
      <p:pic>
        <p:nvPicPr>
          <p:cNvPr id="136197" name="Picture 5"/>
          <p:cNvPicPr>
            <a:picLocks noChangeAspect="1" noChangeArrowheads="1"/>
          </p:cNvPicPr>
          <p:nvPr>
            <p:custDataLst>
              <p:tags r:id="rId6"/>
            </p:custDataLst>
          </p:nvPr>
        </p:nvPicPr>
        <p:blipFill>
          <a:blip r:embed="rId18" cstate="print"/>
          <a:srcRect/>
          <a:stretch>
            <a:fillRect/>
          </a:stretch>
        </p:blipFill>
        <p:spPr bwMode="auto">
          <a:xfrm>
            <a:off x="1415480" y="4653136"/>
            <a:ext cx="2667000" cy="209550"/>
          </a:xfrm>
          <a:prstGeom prst="rect">
            <a:avLst/>
          </a:prstGeom>
          <a:noFill/>
          <a:ln w="9525">
            <a:noFill/>
            <a:miter lim="800000"/>
            <a:headEnd/>
            <a:tailEnd/>
          </a:ln>
        </p:spPr>
      </p:pic>
      <p:pic>
        <p:nvPicPr>
          <p:cNvPr id="136198" name="Picture 6"/>
          <p:cNvPicPr>
            <a:picLocks noChangeAspect="1" noChangeArrowheads="1"/>
          </p:cNvPicPr>
          <p:nvPr>
            <p:custDataLst>
              <p:tags r:id="rId7"/>
            </p:custDataLst>
          </p:nvPr>
        </p:nvPicPr>
        <p:blipFill>
          <a:blip r:embed="rId19" cstate="print"/>
          <a:srcRect/>
          <a:stretch>
            <a:fillRect/>
          </a:stretch>
        </p:blipFill>
        <p:spPr bwMode="auto">
          <a:xfrm>
            <a:off x="1487489" y="4941169"/>
            <a:ext cx="2657475" cy="180975"/>
          </a:xfrm>
          <a:prstGeom prst="rect">
            <a:avLst/>
          </a:prstGeom>
          <a:noFill/>
          <a:ln w="9525">
            <a:noFill/>
            <a:miter lim="800000"/>
            <a:headEnd/>
            <a:tailEnd/>
          </a:ln>
        </p:spPr>
      </p:pic>
      <p:pic>
        <p:nvPicPr>
          <p:cNvPr id="136199" name="Picture 7"/>
          <p:cNvPicPr>
            <a:picLocks noChangeAspect="1" noChangeArrowheads="1"/>
          </p:cNvPicPr>
          <p:nvPr>
            <p:custDataLst>
              <p:tags r:id="rId8"/>
            </p:custDataLst>
          </p:nvPr>
        </p:nvPicPr>
        <p:blipFill>
          <a:blip r:embed="rId20" cstate="print"/>
          <a:srcRect/>
          <a:stretch>
            <a:fillRect/>
          </a:stretch>
        </p:blipFill>
        <p:spPr bwMode="auto">
          <a:xfrm>
            <a:off x="1415480" y="5229201"/>
            <a:ext cx="2000250" cy="161925"/>
          </a:xfrm>
          <a:prstGeom prst="rect">
            <a:avLst/>
          </a:prstGeom>
          <a:noFill/>
          <a:ln w="9525">
            <a:noFill/>
            <a:miter lim="800000"/>
            <a:headEnd/>
            <a:tailEnd/>
          </a:ln>
        </p:spPr>
      </p:pic>
      <p:pic>
        <p:nvPicPr>
          <p:cNvPr id="136200" name="Picture 8"/>
          <p:cNvPicPr>
            <a:picLocks noChangeAspect="1" noChangeArrowheads="1"/>
          </p:cNvPicPr>
          <p:nvPr>
            <p:custDataLst>
              <p:tags r:id="rId9"/>
            </p:custDataLst>
          </p:nvPr>
        </p:nvPicPr>
        <p:blipFill>
          <a:blip r:embed="rId21" cstate="print"/>
          <a:srcRect/>
          <a:stretch>
            <a:fillRect/>
          </a:stretch>
        </p:blipFill>
        <p:spPr bwMode="auto">
          <a:xfrm>
            <a:off x="1559496" y="5661249"/>
            <a:ext cx="1866900" cy="352425"/>
          </a:xfrm>
          <a:prstGeom prst="rect">
            <a:avLst/>
          </a:prstGeom>
          <a:noFill/>
          <a:ln w="9525">
            <a:noFill/>
            <a:miter lim="800000"/>
            <a:headEnd/>
            <a:tailEnd/>
          </a:ln>
        </p:spPr>
      </p:pic>
      <p:cxnSp>
        <p:nvCxnSpPr>
          <p:cNvPr id="14" name="Straight Arrow Connector 13"/>
          <p:cNvCxnSpPr>
            <a:stCxn id="136194" idx="2"/>
          </p:cNvCxnSpPr>
          <p:nvPr>
            <p:custDataLst>
              <p:tags r:id="rId10"/>
            </p:custDataLst>
          </p:nvPr>
        </p:nvCxnSpPr>
        <p:spPr>
          <a:xfrm rot="5400000">
            <a:off x="2424716" y="2833903"/>
            <a:ext cx="576066" cy="2251"/>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custDataLst>
              <p:tags r:id="rId11"/>
            </p:custDataLst>
          </p:nvPr>
        </p:nvSpPr>
        <p:spPr>
          <a:xfrm>
            <a:off x="3791744" y="1484784"/>
            <a:ext cx="466794" cy="369332"/>
          </a:xfrm>
          <a:prstGeom prst="rect">
            <a:avLst/>
          </a:prstGeom>
          <a:noFill/>
        </p:spPr>
        <p:txBody>
          <a:bodyPr wrap="none" rtlCol="0">
            <a:spAutoFit/>
          </a:bodyPr>
          <a:lstStyle/>
          <a:p>
            <a:pPr>
              <a:buNone/>
            </a:pPr>
            <a:r>
              <a:rPr lang="nb-NO" dirty="0"/>
              <a:t>i C</a:t>
            </a:r>
          </a:p>
        </p:txBody>
      </p:sp>
      <p:sp>
        <p:nvSpPr>
          <p:cNvPr id="18" name="TextBox 17"/>
          <p:cNvSpPr txBox="1"/>
          <p:nvPr>
            <p:custDataLst>
              <p:tags r:id="rId12"/>
            </p:custDataLst>
          </p:nvPr>
        </p:nvSpPr>
        <p:spPr>
          <a:xfrm>
            <a:off x="2711624" y="3284984"/>
            <a:ext cx="1184940" cy="369332"/>
          </a:xfrm>
          <a:prstGeom prst="rect">
            <a:avLst/>
          </a:prstGeom>
          <a:noFill/>
        </p:spPr>
        <p:txBody>
          <a:bodyPr wrap="none" rtlCol="0">
            <a:spAutoFit/>
          </a:bodyPr>
          <a:lstStyle/>
          <a:p>
            <a:pPr>
              <a:buNone/>
            </a:pPr>
            <a:r>
              <a:rPr lang="nb-NO" dirty="0" err="1"/>
              <a:t>Assembly</a:t>
            </a:r>
            <a:endParaRPr lang="nb-NO" dirty="0"/>
          </a:p>
        </p:txBody>
      </p:sp>
      <p:sp>
        <p:nvSpPr>
          <p:cNvPr id="15" name="Slide Number Placeholder 4">
            <a:extLst>
              <a:ext uri="{FF2B5EF4-FFF2-40B4-BE49-F238E27FC236}">
                <a16:creationId xmlns:a16="http://schemas.microsoft.com/office/drawing/2014/main" id="{7C967546-C954-41D4-BBD4-07C69D7B8127}"/>
              </a:ext>
            </a:extLst>
          </p:cNvPr>
          <p:cNvSpPr>
            <a:spLocks noGrp="1"/>
          </p:cNvSpPr>
          <p:nvPr>
            <p:ph type="sldNum" sz="quarter" idx="12"/>
            <p:custDataLst>
              <p:tags r:id="rId13"/>
            </p:custDataLst>
          </p:nvPr>
        </p:nvSpPr>
        <p:spPr>
          <a:xfrm>
            <a:off x="0" y="-7859"/>
            <a:ext cx="1262407" cy="457200"/>
          </a:xfrm>
          <a:prstGeom prst="rect">
            <a:avLst/>
          </a:prstGeom>
        </p:spPr>
        <p:txBody>
          <a:bodyPr/>
          <a:lstStyle/>
          <a:p>
            <a:pPr>
              <a:defRPr/>
            </a:pPr>
            <a:fld id="{6AF1C8AE-2CDD-414F-82E2-A8C08F8C4BDB}" type="slidenum">
              <a:rPr lang="en-US" smtClean="0"/>
              <a:pPr>
                <a:defRPr/>
              </a:pPr>
              <a:t>98</a:t>
            </a:fld>
            <a:r>
              <a:rPr lang="en-US" dirty="0"/>
              <a:t>/64</a:t>
            </a:r>
          </a:p>
        </p:txBody>
      </p:sp>
    </p:spTree>
    <p:custDataLst>
      <p:tags r:id="rId1"/>
    </p:custDataLst>
    <p:extLst>
      <p:ext uri="{BB962C8B-B14F-4D97-AF65-F5344CB8AC3E}">
        <p14:creationId xmlns:p14="http://schemas.microsoft.com/office/powerpoint/2010/main" val="156853231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1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6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61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61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1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2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custDataLst>
              <p:tags r:id="rId2"/>
            </p:custDataLst>
          </p:nvPr>
        </p:nvSpPr>
        <p:spPr/>
        <p:txBody>
          <a:bodyPr>
            <a:normAutofit/>
          </a:bodyPr>
          <a:lstStyle/>
          <a:p>
            <a:r>
              <a:rPr lang="nb-NO" dirty="0"/>
              <a:t>LEVELS for </a:t>
            </a:r>
            <a:r>
              <a:rPr lang="nb-NO" dirty="0" err="1">
                <a:solidFill>
                  <a:srgbClr val="FF0000"/>
                </a:solidFill>
              </a:rPr>
              <a:t>safety</a:t>
            </a:r>
            <a:r>
              <a:rPr lang="nb-NO" dirty="0"/>
              <a:t> and </a:t>
            </a:r>
            <a:r>
              <a:rPr lang="nb-NO" dirty="0" err="1"/>
              <a:t>measures</a:t>
            </a:r>
            <a:endParaRPr lang="nb-NO" dirty="0"/>
          </a:p>
        </p:txBody>
      </p:sp>
      <p:sp>
        <p:nvSpPr>
          <p:cNvPr id="3" name="Content Placeholder 2"/>
          <p:cNvSpPr>
            <a:spLocks noGrp="1"/>
          </p:cNvSpPr>
          <p:nvPr>
            <p:ph idx="1"/>
            <p:custDataLst>
              <p:tags r:id="rId3"/>
            </p:custDataLst>
          </p:nvPr>
        </p:nvSpPr>
        <p:spPr>
          <a:xfrm>
            <a:off x="1638300" y="1124744"/>
            <a:ext cx="3737620" cy="5256584"/>
          </a:xfrm>
        </p:spPr>
        <p:txBody>
          <a:bodyPr>
            <a:normAutofit fontScale="77500" lnSpcReduction="20000"/>
          </a:bodyPr>
          <a:lstStyle/>
          <a:p>
            <a:pPr>
              <a:defRPr/>
            </a:pPr>
            <a:r>
              <a:rPr lang="nb-NO" dirty="0"/>
              <a:t>Data</a:t>
            </a:r>
          </a:p>
          <a:p>
            <a:pPr lvl="1">
              <a:defRPr/>
            </a:pPr>
            <a:r>
              <a:rPr lang="nb-NO" dirty="0"/>
              <a:t>Access Control Lists, </a:t>
            </a:r>
            <a:r>
              <a:rPr lang="nb-NO" dirty="0" err="1"/>
              <a:t>encryption</a:t>
            </a:r>
            <a:r>
              <a:rPr lang="nb-NO" dirty="0"/>
              <a:t> (</a:t>
            </a:r>
            <a:r>
              <a:rPr lang="nb-NO" dirty="0" err="1"/>
              <a:t>of</a:t>
            </a:r>
            <a:r>
              <a:rPr lang="nb-NO" dirty="0"/>
              <a:t> file systems), …</a:t>
            </a:r>
          </a:p>
          <a:p>
            <a:pPr>
              <a:defRPr/>
            </a:pPr>
            <a:r>
              <a:rPr lang="nb-NO" dirty="0"/>
              <a:t>Application</a:t>
            </a:r>
          </a:p>
          <a:p>
            <a:pPr lvl="1">
              <a:defRPr/>
            </a:pPr>
            <a:r>
              <a:rPr lang="nb-NO" dirty="0" err="1"/>
              <a:t>Patching</a:t>
            </a:r>
            <a:r>
              <a:rPr lang="nb-NO" dirty="0"/>
              <a:t>, </a:t>
            </a:r>
            <a:r>
              <a:rPr lang="nb-NO" dirty="0" err="1"/>
              <a:t>Certificates</a:t>
            </a:r>
            <a:r>
              <a:rPr lang="nb-NO" dirty="0"/>
              <a:t>, Anti-virus,…</a:t>
            </a:r>
          </a:p>
          <a:p>
            <a:pPr>
              <a:defRPr/>
            </a:pPr>
            <a:r>
              <a:rPr lang="nb-NO" dirty="0"/>
              <a:t>Host </a:t>
            </a:r>
            <a:r>
              <a:rPr lang="nb-NO" dirty="0" err="1"/>
              <a:t>machine</a:t>
            </a:r>
            <a:endParaRPr lang="nb-NO" dirty="0"/>
          </a:p>
          <a:p>
            <a:pPr lvl="1">
              <a:defRPr/>
            </a:pPr>
            <a:r>
              <a:rPr lang="nb-NO" dirty="0">
                <a:solidFill>
                  <a:srgbClr val="FF0000"/>
                </a:solidFill>
              </a:rPr>
              <a:t>OS, </a:t>
            </a:r>
            <a:r>
              <a:rPr lang="nb-NO" dirty="0" err="1"/>
              <a:t>authentication</a:t>
            </a:r>
            <a:r>
              <a:rPr lang="nb-NO" dirty="0"/>
              <a:t> and </a:t>
            </a:r>
            <a:r>
              <a:rPr lang="nb-NO" dirty="0" err="1"/>
              <a:t>authorization</a:t>
            </a:r>
            <a:r>
              <a:rPr lang="nb-NO" dirty="0"/>
              <a:t>, </a:t>
            </a:r>
            <a:r>
              <a:rPr lang="nb-NO" dirty="0" err="1"/>
              <a:t>useradm</a:t>
            </a:r>
            <a:r>
              <a:rPr lang="nb-NO" dirty="0"/>
              <a:t>, </a:t>
            </a:r>
            <a:r>
              <a:rPr lang="nb-NO" dirty="0" err="1"/>
              <a:t>group</a:t>
            </a:r>
            <a:r>
              <a:rPr lang="nb-NO" dirty="0"/>
              <a:t> </a:t>
            </a:r>
            <a:r>
              <a:rPr lang="nb-NO" dirty="0" err="1"/>
              <a:t>policies</a:t>
            </a:r>
            <a:r>
              <a:rPr lang="nb-NO" dirty="0"/>
              <a:t>…..</a:t>
            </a:r>
          </a:p>
          <a:p>
            <a:pPr>
              <a:defRPr/>
            </a:pPr>
            <a:r>
              <a:rPr lang="nb-NO" dirty="0"/>
              <a:t>LAN (</a:t>
            </a:r>
            <a:r>
              <a:rPr lang="nb-NO" dirty="0" err="1"/>
              <a:t>Internal</a:t>
            </a:r>
            <a:r>
              <a:rPr lang="nb-NO" dirty="0"/>
              <a:t> nett)</a:t>
            </a:r>
          </a:p>
          <a:p>
            <a:pPr lvl="1">
              <a:defRPr/>
            </a:pPr>
            <a:r>
              <a:rPr lang="nb-NO" dirty="0" err="1"/>
              <a:t>IP-segmentering</a:t>
            </a:r>
            <a:r>
              <a:rPr lang="nb-NO" dirty="0"/>
              <a:t>, </a:t>
            </a:r>
            <a:r>
              <a:rPr lang="nb-NO" dirty="0" err="1"/>
              <a:t>IPSec</a:t>
            </a:r>
            <a:r>
              <a:rPr lang="nb-NO" dirty="0"/>
              <a:t>, IDS, …</a:t>
            </a:r>
          </a:p>
          <a:p>
            <a:pPr>
              <a:defRPr/>
            </a:pPr>
            <a:r>
              <a:rPr lang="nb-NO" dirty="0" err="1"/>
              <a:t>Boundary</a:t>
            </a:r>
            <a:r>
              <a:rPr lang="nb-NO" dirty="0"/>
              <a:t> (Perimeter)</a:t>
            </a:r>
          </a:p>
          <a:p>
            <a:pPr lvl="1">
              <a:defRPr/>
            </a:pPr>
            <a:r>
              <a:rPr lang="nb-NO" dirty="0"/>
              <a:t>IDS, </a:t>
            </a:r>
            <a:r>
              <a:rPr lang="nb-NO" dirty="0" err="1"/>
              <a:t>Firewall</a:t>
            </a:r>
            <a:r>
              <a:rPr lang="nb-NO" dirty="0"/>
              <a:t>, VPN, NAT, …</a:t>
            </a:r>
          </a:p>
          <a:p>
            <a:pPr>
              <a:defRPr/>
            </a:pPr>
            <a:r>
              <a:rPr lang="nb-NO" dirty="0" err="1"/>
              <a:t>Physical</a:t>
            </a:r>
            <a:r>
              <a:rPr lang="nb-NO" dirty="0"/>
              <a:t> </a:t>
            </a:r>
            <a:r>
              <a:rPr lang="nb-NO" dirty="0" err="1"/>
              <a:t>security</a:t>
            </a:r>
            <a:r>
              <a:rPr lang="nb-NO" dirty="0"/>
              <a:t>.</a:t>
            </a:r>
          </a:p>
          <a:p>
            <a:pPr lvl="1">
              <a:defRPr/>
            </a:pPr>
            <a:r>
              <a:rPr lang="nb-NO" dirty="0" err="1"/>
              <a:t>Guard</a:t>
            </a:r>
            <a:r>
              <a:rPr lang="nb-NO" dirty="0"/>
              <a:t>, </a:t>
            </a:r>
            <a:r>
              <a:rPr lang="nb-NO" dirty="0" err="1"/>
              <a:t>locks</a:t>
            </a:r>
            <a:r>
              <a:rPr lang="nb-NO" dirty="0"/>
              <a:t> and </a:t>
            </a:r>
            <a:r>
              <a:rPr lang="nb-NO" dirty="0" err="1"/>
              <a:t>surveillance</a:t>
            </a:r>
            <a:r>
              <a:rPr lang="nb-NO" dirty="0"/>
              <a:t>.</a:t>
            </a:r>
          </a:p>
          <a:p>
            <a:pPr>
              <a:defRPr/>
            </a:pPr>
            <a:r>
              <a:rPr lang="nb-NO" dirty="0"/>
              <a:t>Policy, </a:t>
            </a:r>
            <a:r>
              <a:rPr lang="nb-NO" dirty="0" err="1"/>
              <a:t>procedures</a:t>
            </a:r>
            <a:r>
              <a:rPr lang="nb-NO" dirty="0"/>
              <a:t>, </a:t>
            </a:r>
            <a:r>
              <a:rPr lang="nb-NO" dirty="0" err="1"/>
              <a:t>awareness</a:t>
            </a:r>
            <a:r>
              <a:rPr lang="nb-NO" dirty="0"/>
              <a:t>.</a:t>
            </a:r>
          </a:p>
          <a:p>
            <a:pPr lvl="1">
              <a:defRPr/>
            </a:pPr>
            <a:r>
              <a:rPr lang="nb-NO" dirty="0"/>
              <a:t>User training</a:t>
            </a:r>
          </a:p>
        </p:txBody>
      </p:sp>
      <p:grpSp>
        <p:nvGrpSpPr>
          <p:cNvPr id="2" name="Group 7"/>
          <p:cNvGrpSpPr>
            <a:grpSpLocks/>
          </p:cNvGrpSpPr>
          <p:nvPr>
            <p:custDataLst>
              <p:tags r:id="rId4"/>
            </p:custDataLst>
          </p:nvPr>
        </p:nvGrpSpPr>
        <p:grpSpPr bwMode="auto">
          <a:xfrm>
            <a:off x="5452248" y="1428737"/>
            <a:ext cx="5596752" cy="3218716"/>
            <a:chOff x="5214942" y="1357298"/>
            <a:chExt cx="4304506" cy="2340232"/>
          </a:xfrm>
        </p:grpSpPr>
        <p:sp>
          <p:nvSpPr>
            <p:cNvPr id="4" name="Isosceles Triangle 3"/>
            <p:cNvSpPr/>
            <p:nvPr/>
          </p:nvSpPr>
          <p:spPr>
            <a:xfrm>
              <a:off x="5714925" y="1785515"/>
              <a:ext cx="2785617" cy="15720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nb-NO" sz="2400" dirty="0"/>
                <a:t>Information </a:t>
              </a:r>
              <a:r>
                <a:rPr lang="nb-NO" sz="2400" dirty="0" err="1"/>
                <a:t>security</a:t>
              </a:r>
              <a:endParaRPr lang="nb-NO" sz="2400" dirty="0"/>
            </a:p>
          </p:txBody>
        </p:sp>
        <p:sp>
          <p:nvSpPr>
            <p:cNvPr id="153607" name="TextBox 4"/>
            <p:cNvSpPr txBox="1">
              <a:spLocks noChangeArrowheads="1"/>
            </p:cNvSpPr>
            <p:nvPr/>
          </p:nvSpPr>
          <p:spPr bwMode="auto">
            <a:xfrm>
              <a:off x="7608580" y="3429000"/>
              <a:ext cx="1016635" cy="268530"/>
            </a:xfrm>
            <a:prstGeom prst="rect">
              <a:avLst/>
            </a:prstGeom>
            <a:noFill/>
            <a:ln w="9525">
              <a:noFill/>
              <a:miter lim="800000"/>
              <a:headEnd/>
              <a:tailEnd/>
            </a:ln>
          </p:spPr>
          <p:txBody>
            <a:bodyPr wrap="none">
              <a:spAutoFit/>
            </a:bodyPr>
            <a:lstStyle/>
            <a:p>
              <a:pPr>
                <a:buNone/>
              </a:pPr>
              <a:r>
                <a:rPr lang="nb-NO" dirty="0" err="1">
                  <a:solidFill>
                    <a:srgbClr val="FF0000"/>
                  </a:solidFill>
                </a:rPr>
                <a:t>A</a:t>
              </a:r>
              <a:r>
                <a:rPr lang="nb-NO" dirty="0" err="1"/>
                <a:t>vailiability</a:t>
              </a:r>
              <a:endParaRPr lang="nb-NO" dirty="0"/>
            </a:p>
          </p:txBody>
        </p:sp>
        <p:sp>
          <p:nvSpPr>
            <p:cNvPr id="153608" name="TextBox 5"/>
            <p:cNvSpPr txBox="1">
              <a:spLocks noChangeArrowheads="1"/>
            </p:cNvSpPr>
            <p:nvPr/>
          </p:nvSpPr>
          <p:spPr bwMode="auto">
            <a:xfrm>
              <a:off x="5214942" y="3429000"/>
              <a:ext cx="1009977" cy="268530"/>
            </a:xfrm>
            <a:prstGeom prst="rect">
              <a:avLst/>
            </a:prstGeom>
            <a:noFill/>
            <a:ln w="9525">
              <a:noFill/>
              <a:miter lim="800000"/>
              <a:headEnd/>
              <a:tailEnd/>
            </a:ln>
          </p:spPr>
          <p:txBody>
            <a:bodyPr wrap="none">
              <a:spAutoFit/>
            </a:bodyPr>
            <a:lstStyle/>
            <a:p>
              <a:pPr>
                <a:buNone/>
              </a:pPr>
              <a:r>
                <a:rPr lang="nb-NO" dirty="0" err="1">
                  <a:solidFill>
                    <a:srgbClr val="FF0000"/>
                  </a:solidFill>
                </a:rPr>
                <a:t>C</a:t>
              </a:r>
              <a:r>
                <a:rPr lang="nb-NO" dirty="0" err="1"/>
                <a:t>onfidiality</a:t>
              </a:r>
              <a:endParaRPr lang="nb-NO" dirty="0"/>
            </a:p>
          </p:txBody>
        </p:sp>
        <p:sp>
          <p:nvSpPr>
            <p:cNvPr id="153609" name="TextBox 6"/>
            <p:cNvSpPr txBox="1">
              <a:spLocks noChangeArrowheads="1"/>
            </p:cNvSpPr>
            <p:nvPr/>
          </p:nvSpPr>
          <p:spPr bwMode="auto">
            <a:xfrm>
              <a:off x="6572264" y="1357298"/>
              <a:ext cx="2947184" cy="268530"/>
            </a:xfrm>
            <a:prstGeom prst="rect">
              <a:avLst/>
            </a:prstGeom>
            <a:noFill/>
            <a:ln w="9525">
              <a:noFill/>
              <a:miter lim="800000"/>
              <a:headEnd/>
              <a:tailEnd/>
            </a:ln>
          </p:spPr>
          <p:txBody>
            <a:bodyPr wrap="square">
              <a:spAutoFit/>
            </a:bodyPr>
            <a:lstStyle/>
            <a:p>
              <a:pPr>
                <a:buNone/>
              </a:pPr>
              <a:r>
                <a:rPr lang="nb-NO" dirty="0" err="1">
                  <a:solidFill>
                    <a:srgbClr val="FF0000"/>
                  </a:solidFill>
                </a:rPr>
                <a:t>I</a:t>
              </a:r>
              <a:r>
                <a:rPr lang="nb-NO" dirty="0" err="1"/>
                <a:t>ntegrity</a:t>
              </a:r>
              <a:endParaRPr lang="nb-NO" dirty="0"/>
            </a:p>
          </p:txBody>
        </p:sp>
      </p:grpSp>
      <p:sp>
        <p:nvSpPr>
          <p:cNvPr id="10" name="Slide Number Placeholder 4">
            <a:extLst>
              <a:ext uri="{FF2B5EF4-FFF2-40B4-BE49-F238E27FC236}">
                <a16:creationId xmlns:a16="http://schemas.microsoft.com/office/drawing/2014/main" id="{22E7258F-DF84-4912-B98A-6D5349EDCE30}"/>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99</a:t>
            </a:fld>
            <a:r>
              <a:rPr lang="en-US" dirty="0"/>
              <a:t>/64</a:t>
            </a:r>
          </a:p>
        </p:txBody>
      </p:sp>
    </p:spTree>
    <p:custDataLst>
      <p:tags r:id="rId1"/>
    </p:custDataLst>
    <p:extLst>
      <p:ext uri="{BB962C8B-B14F-4D97-AF65-F5344CB8AC3E}">
        <p14:creationId xmlns:p14="http://schemas.microsoft.com/office/powerpoint/2010/main" val="16411487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HAPEID" val="QHETT5vTyIzCBZmXEjME0q"/>
</p:tagLst>
</file>

<file path=ppt/tags/tag10.xml><?xml version="1.0" encoding="utf-8"?>
<p:tagLst xmlns:a="http://schemas.openxmlformats.org/drawingml/2006/main" xmlns:r="http://schemas.openxmlformats.org/officeDocument/2006/relationships" xmlns:p="http://schemas.openxmlformats.org/presentationml/2006/main">
  <p:tag name="DVSHAPEID" val="GTyHit5zeP19nq0AKUc9U3"/>
</p:tagLst>
</file>

<file path=ppt/tags/tag10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0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0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0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0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0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0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0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08.xml><?xml version="1.0" encoding="utf-8"?>
<p:tagLst xmlns:a="http://schemas.openxmlformats.org/drawingml/2006/main" xmlns:r="http://schemas.openxmlformats.org/officeDocument/2006/relationships" xmlns:p="http://schemas.openxmlformats.org/presentationml/2006/main">
  <p:tag name="DVSECTIONID" val="u8VkHqXvfQbYWbOI1Hxkwq"/>
</p:tagLst>
</file>

<file path=ppt/tags/tag109.xml><?xml version="1.0" encoding="utf-8"?>
<p:tagLst xmlns:a="http://schemas.openxmlformats.org/drawingml/2006/main" xmlns:r="http://schemas.openxmlformats.org/officeDocument/2006/relationships" xmlns:p="http://schemas.openxmlformats.org/presentationml/2006/main">
  <p:tag name="DVSHAPEID" val="x5iSjDR1fGlufehkK2nbat"/>
</p:tagLst>
</file>

<file path=ppt/tags/tag11.xml><?xml version="1.0" encoding="utf-8"?>
<p:tagLst xmlns:a="http://schemas.openxmlformats.org/drawingml/2006/main" xmlns:r="http://schemas.openxmlformats.org/officeDocument/2006/relationships" xmlns:p="http://schemas.openxmlformats.org/presentationml/2006/main">
  <p:tag name="DVSHAPEID" val="hzkkPLNAOB6TyB4rgzjUQJ"/>
</p:tagLst>
</file>

<file path=ppt/tags/tag110.xml><?xml version="1.0" encoding="utf-8"?>
<p:tagLst xmlns:a="http://schemas.openxmlformats.org/drawingml/2006/main" xmlns:r="http://schemas.openxmlformats.org/officeDocument/2006/relationships" xmlns:p="http://schemas.openxmlformats.org/presentationml/2006/main">
  <p:tag name="DVSHAPEID" val="xFOYLLpcQBbZfJRmJlfj7w"/>
</p:tagLst>
</file>

<file path=ppt/tags/tag111.xml><?xml version="1.0" encoding="utf-8"?>
<p:tagLst xmlns:a="http://schemas.openxmlformats.org/drawingml/2006/main" xmlns:r="http://schemas.openxmlformats.org/officeDocument/2006/relationships" xmlns:p="http://schemas.openxmlformats.org/presentationml/2006/main">
  <p:tag name="DVSECTIONID" val="FD0BiHFrs3Hj3kGklx6Son"/>
</p:tagLst>
</file>

<file path=ppt/tags/tag112.xml><?xml version="1.0" encoding="utf-8"?>
<p:tagLst xmlns:a="http://schemas.openxmlformats.org/drawingml/2006/main" xmlns:r="http://schemas.openxmlformats.org/officeDocument/2006/relationships" xmlns:p="http://schemas.openxmlformats.org/presentationml/2006/main">
  <p:tag name="DVSHAPEID" val="gyF21ScxGQEs9GsJWv89Kc"/>
</p:tagLst>
</file>

<file path=ppt/tags/tag113.xml><?xml version="1.0" encoding="utf-8"?>
<p:tagLst xmlns:a="http://schemas.openxmlformats.org/drawingml/2006/main" xmlns:r="http://schemas.openxmlformats.org/officeDocument/2006/relationships" xmlns:p="http://schemas.openxmlformats.org/presentationml/2006/main">
  <p:tag name="DVSHAPEID" val="NmkzrDJ4E7I1vZIzBtsqiG"/>
</p:tagLst>
</file>

<file path=ppt/tags/tag11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15.xml><?xml version="1.0" encoding="utf-8"?>
<p:tagLst xmlns:a="http://schemas.openxmlformats.org/drawingml/2006/main" xmlns:r="http://schemas.openxmlformats.org/officeDocument/2006/relationships" xmlns:p="http://schemas.openxmlformats.org/presentationml/2006/main">
  <p:tag name="DVSECTIONID" val="v7uYuKhwmE2Yu6hEyndVtK"/>
</p:tagLst>
</file>

<file path=ppt/tags/tag116.xml><?xml version="1.0" encoding="utf-8"?>
<p:tagLst xmlns:a="http://schemas.openxmlformats.org/drawingml/2006/main" xmlns:r="http://schemas.openxmlformats.org/officeDocument/2006/relationships" xmlns:p="http://schemas.openxmlformats.org/presentationml/2006/main">
  <p:tag name="DVSHAPEID" val="9DG0dfq6NOfQcJdAvKBOHd"/>
</p:tagLst>
</file>

<file path=ppt/tags/tag117.xml><?xml version="1.0" encoding="utf-8"?>
<p:tagLst xmlns:a="http://schemas.openxmlformats.org/drawingml/2006/main" xmlns:r="http://schemas.openxmlformats.org/officeDocument/2006/relationships" xmlns:p="http://schemas.openxmlformats.org/presentationml/2006/main">
  <p:tag name="DVSHAPEID" val="CpN055EVZ6JahBIQVNsvSG"/>
</p:tagLst>
</file>

<file path=ppt/tags/tag118.xml><?xml version="1.0" encoding="utf-8"?>
<p:tagLst xmlns:a="http://schemas.openxmlformats.org/drawingml/2006/main" xmlns:r="http://schemas.openxmlformats.org/officeDocument/2006/relationships" xmlns:p="http://schemas.openxmlformats.org/presentationml/2006/main">
  <p:tag name="DVSHAPEID" val="72rCREOOlckVsKYIgdxlwo"/>
</p:tagLst>
</file>

<file path=ppt/tags/tag11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2.xml><?xml version="1.0" encoding="utf-8"?>
<p:tagLst xmlns:a="http://schemas.openxmlformats.org/drawingml/2006/main" xmlns:r="http://schemas.openxmlformats.org/officeDocument/2006/relationships" xmlns:p="http://schemas.openxmlformats.org/presentationml/2006/main">
  <p:tag name="DVSHAPEID" val="8qpuAUlukOq9h0tNk0TNSw"/>
</p:tagLst>
</file>

<file path=ppt/tags/tag12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21.xml><?xml version="1.0" encoding="utf-8"?>
<p:tagLst xmlns:a="http://schemas.openxmlformats.org/drawingml/2006/main" xmlns:r="http://schemas.openxmlformats.org/officeDocument/2006/relationships" xmlns:p="http://schemas.openxmlformats.org/presentationml/2006/main">
  <p:tag name="DVSHAPEID" val="X31mPrnDzk3W1hddalsSP9"/>
</p:tagLst>
</file>

<file path=ppt/tags/tag122.xml><?xml version="1.0" encoding="utf-8"?>
<p:tagLst xmlns:a="http://schemas.openxmlformats.org/drawingml/2006/main" xmlns:r="http://schemas.openxmlformats.org/officeDocument/2006/relationships" xmlns:p="http://schemas.openxmlformats.org/presentationml/2006/main">
  <p:tag name="DVSHAPEID" val="6lzrDID730RNVZUdzIOLZR"/>
</p:tagLst>
</file>

<file path=ppt/tags/tag12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24.xml><?xml version="1.0" encoding="utf-8"?>
<p:tagLst xmlns:a="http://schemas.openxmlformats.org/drawingml/2006/main" xmlns:r="http://schemas.openxmlformats.org/officeDocument/2006/relationships" xmlns:p="http://schemas.openxmlformats.org/presentationml/2006/main">
  <p:tag name="DVSECTIONID" val="TiuNPRJOQ0Idjwzwcm9m9k"/>
</p:tagLst>
</file>

<file path=ppt/tags/tag125.xml><?xml version="1.0" encoding="utf-8"?>
<p:tagLst xmlns:a="http://schemas.openxmlformats.org/drawingml/2006/main" xmlns:r="http://schemas.openxmlformats.org/officeDocument/2006/relationships" xmlns:p="http://schemas.openxmlformats.org/presentationml/2006/main">
  <p:tag name="DVSHAPEID" val="diPUy1ZfFA1QpJmlyxMzn7"/>
</p:tagLst>
</file>

<file path=ppt/tags/tag126.xml><?xml version="1.0" encoding="utf-8"?>
<p:tagLst xmlns:a="http://schemas.openxmlformats.org/drawingml/2006/main" xmlns:r="http://schemas.openxmlformats.org/officeDocument/2006/relationships" xmlns:p="http://schemas.openxmlformats.org/presentationml/2006/main">
  <p:tag name="DVSHAPEID" val="PiKJwQQLaFsiHIEtwgiUi0"/>
</p:tagLst>
</file>

<file path=ppt/tags/tag12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28.xml><?xml version="1.0" encoding="utf-8"?>
<p:tagLst xmlns:a="http://schemas.openxmlformats.org/drawingml/2006/main" xmlns:r="http://schemas.openxmlformats.org/officeDocument/2006/relationships" xmlns:p="http://schemas.openxmlformats.org/presentationml/2006/main">
  <p:tag name="DVSECTIONID" val="zqWXfq6vjJcFBuowtd9cVA"/>
</p:tagLst>
</file>

<file path=ppt/tags/tag129.xml><?xml version="1.0" encoding="utf-8"?>
<p:tagLst xmlns:a="http://schemas.openxmlformats.org/drawingml/2006/main" xmlns:r="http://schemas.openxmlformats.org/officeDocument/2006/relationships" xmlns:p="http://schemas.openxmlformats.org/presentationml/2006/main">
  <p:tag name="DVSHAPEID" val="gFyTfcfwFY301qoyKiK7Yp"/>
</p:tagLst>
</file>

<file path=ppt/tags/tag13.xml><?xml version="1.0" encoding="utf-8"?>
<p:tagLst xmlns:a="http://schemas.openxmlformats.org/drawingml/2006/main" xmlns:r="http://schemas.openxmlformats.org/officeDocument/2006/relationships" xmlns:p="http://schemas.openxmlformats.org/presentationml/2006/main">
  <p:tag name="DVSHAPEID" val="08GUzdos6SgLPAHzy3xJGU"/>
</p:tagLst>
</file>

<file path=ppt/tags/tag130.xml><?xml version="1.0" encoding="utf-8"?>
<p:tagLst xmlns:a="http://schemas.openxmlformats.org/drawingml/2006/main" xmlns:r="http://schemas.openxmlformats.org/officeDocument/2006/relationships" xmlns:p="http://schemas.openxmlformats.org/presentationml/2006/main">
  <p:tag name="DVSHAPEID" val="eYax8AAKJsAlkzzqsyTYJB"/>
</p:tagLst>
</file>

<file path=ppt/tags/tag131.xml><?xml version="1.0" encoding="utf-8"?>
<p:tagLst xmlns:a="http://schemas.openxmlformats.org/drawingml/2006/main" xmlns:r="http://schemas.openxmlformats.org/officeDocument/2006/relationships" xmlns:p="http://schemas.openxmlformats.org/presentationml/2006/main">
  <p:tag name="DVSHAPEID" val="V60KUJHp5GLRrAJH3FWVfA"/>
</p:tagLst>
</file>

<file path=ppt/tags/tag13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33.xml><?xml version="1.0" encoding="utf-8"?>
<p:tagLst xmlns:a="http://schemas.openxmlformats.org/drawingml/2006/main" xmlns:r="http://schemas.openxmlformats.org/officeDocument/2006/relationships" xmlns:p="http://schemas.openxmlformats.org/presentationml/2006/main">
  <p:tag name="DVSECTIONID" val="ZqAJOiCGFgYzI3RSBjHlGY"/>
</p:tagLst>
</file>

<file path=ppt/tags/tag134.xml><?xml version="1.0" encoding="utf-8"?>
<p:tagLst xmlns:a="http://schemas.openxmlformats.org/drawingml/2006/main" xmlns:r="http://schemas.openxmlformats.org/officeDocument/2006/relationships" xmlns:p="http://schemas.openxmlformats.org/presentationml/2006/main">
  <p:tag name="DVSHAPEID" val="gHncIA6FKtsOikr2zPdWWq"/>
</p:tagLst>
</file>

<file path=ppt/tags/tag135.xml><?xml version="1.0" encoding="utf-8"?>
<p:tagLst xmlns:a="http://schemas.openxmlformats.org/drawingml/2006/main" xmlns:r="http://schemas.openxmlformats.org/officeDocument/2006/relationships" xmlns:p="http://schemas.openxmlformats.org/presentationml/2006/main">
  <p:tag name="DVSHAPEID" val="7bf3pLKtdrOjxQhXXpYcbK"/>
</p:tagLst>
</file>

<file path=ppt/tags/tag136.xml><?xml version="1.0" encoding="utf-8"?>
<p:tagLst xmlns:a="http://schemas.openxmlformats.org/drawingml/2006/main" xmlns:r="http://schemas.openxmlformats.org/officeDocument/2006/relationships" xmlns:p="http://schemas.openxmlformats.org/presentationml/2006/main">
  <p:tag name="DVSHAPEID" val="2gjlxzwRM0VPzbXEalUgf1"/>
</p:tagLst>
</file>

<file path=ppt/tags/tag137.xml><?xml version="1.0" encoding="utf-8"?>
<p:tagLst xmlns:a="http://schemas.openxmlformats.org/drawingml/2006/main" xmlns:r="http://schemas.openxmlformats.org/officeDocument/2006/relationships" xmlns:p="http://schemas.openxmlformats.org/presentationml/2006/main">
  <p:tag name="DVSHAPEID" val="0ZMALBRNYJfn9YK4dbXlEN"/>
</p:tagLst>
</file>

<file path=ppt/tags/tag13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39.xml><?xml version="1.0" encoding="utf-8"?>
<p:tagLst xmlns:a="http://schemas.openxmlformats.org/drawingml/2006/main" xmlns:r="http://schemas.openxmlformats.org/officeDocument/2006/relationships" xmlns:p="http://schemas.openxmlformats.org/presentationml/2006/main">
  <p:tag name="DVSECTIONID" val="1DV57FSWcWoZrvnvCNTD4V"/>
</p:tagLst>
</file>

<file path=ppt/tags/tag14.xml><?xml version="1.0" encoding="utf-8"?>
<p:tagLst xmlns:a="http://schemas.openxmlformats.org/drawingml/2006/main" xmlns:r="http://schemas.openxmlformats.org/officeDocument/2006/relationships" xmlns:p="http://schemas.openxmlformats.org/presentationml/2006/main">
  <p:tag name="DVSHAPEID" val="X5EKj1KVPAoCqgNFk76RHy"/>
</p:tagLst>
</file>

<file path=ppt/tags/tag140.xml><?xml version="1.0" encoding="utf-8"?>
<p:tagLst xmlns:a="http://schemas.openxmlformats.org/drawingml/2006/main" xmlns:r="http://schemas.openxmlformats.org/officeDocument/2006/relationships" xmlns:p="http://schemas.openxmlformats.org/presentationml/2006/main">
  <p:tag name="DVSHAPEID" val="E3HuD8irqHKekThszQmgxG"/>
</p:tagLst>
</file>

<file path=ppt/tags/tag141.xml><?xml version="1.0" encoding="utf-8"?>
<p:tagLst xmlns:a="http://schemas.openxmlformats.org/drawingml/2006/main" xmlns:r="http://schemas.openxmlformats.org/officeDocument/2006/relationships" xmlns:p="http://schemas.openxmlformats.org/presentationml/2006/main">
  <p:tag name="DVSHAPEID" val="sqVfCA8pOSKhtFJ1DdKUg3"/>
</p:tagLst>
</file>

<file path=ppt/tags/tag14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43.xml><?xml version="1.0" encoding="utf-8"?>
<p:tagLst xmlns:a="http://schemas.openxmlformats.org/drawingml/2006/main" xmlns:r="http://schemas.openxmlformats.org/officeDocument/2006/relationships" xmlns:p="http://schemas.openxmlformats.org/presentationml/2006/main">
  <p:tag name="DVSECTIONID" val="G2LkFABQvAT1pWOJbXNJ31"/>
</p:tagLst>
</file>

<file path=ppt/tags/tag144.xml><?xml version="1.0" encoding="utf-8"?>
<p:tagLst xmlns:a="http://schemas.openxmlformats.org/drawingml/2006/main" xmlns:r="http://schemas.openxmlformats.org/officeDocument/2006/relationships" xmlns:p="http://schemas.openxmlformats.org/presentationml/2006/main">
  <p:tag name="DVSHAPEID" val="ycgwR4S7bJa4NVxg5Ysu1a"/>
</p:tagLst>
</file>

<file path=ppt/tags/tag145.xml><?xml version="1.0" encoding="utf-8"?>
<p:tagLst xmlns:a="http://schemas.openxmlformats.org/drawingml/2006/main" xmlns:r="http://schemas.openxmlformats.org/officeDocument/2006/relationships" xmlns:p="http://schemas.openxmlformats.org/presentationml/2006/main">
  <p:tag name="DVSHAPEID" val="drCOIHWOHEBPVRcWnB8t3r"/>
</p:tagLst>
</file>

<file path=ppt/tags/tag14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47.xml><?xml version="1.0" encoding="utf-8"?>
<p:tagLst xmlns:a="http://schemas.openxmlformats.org/drawingml/2006/main" xmlns:r="http://schemas.openxmlformats.org/officeDocument/2006/relationships" xmlns:p="http://schemas.openxmlformats.org/presentationml/2006/main">
  <p:tag name="DVSECTIONID" val="aJClv6GUr2U5WSjMZhkmrO"/>
</p:tagLst>
</file>

<file path=ppt/tags/tag148.xml><?xml version="1.0" encoding="utf-8"?>
<p:tagLst xmlns:a="http://schemas.openxmlformats.org/drawingml/2006/main" xmlns:r="http://schemas.openxmlformats.org/officeDocument/2006/relationships" xmlns:p="http://schemas.openxmlformats.org/presentationml/2006/main">
  <p:tag name="DVSHAPEID" val="gbKD9s3cuMrbxrMF7gBnep"/>
</p:tagLst>
</file>

<file path=ppt/tags/tag149.xml><?xml version="1.0" encoding="utf-8"?>
<p:tagLst xmlns:a="http://schemas.openxmlformats.org/drawingml/2006/main" xmlns:r="http://schemas.openxmlformats.org/officeDocument/2006/relationships" xmlns:p="http://schemas.openxmlformats.org/presentationml/2006/main">
  <p:tag name="DVSHAPEID" val="mcpY5d35mmizhHDoaMU6dD"/>
</p:tagLst>
</file>

<file path=ppt/tags/tag15.xml><?xml version="1.0" encoding="utf-8"?>
<p:tagLst xmlns:a="http://schemas.openxmlformats.org/drawingml/2006/main" xmlns:r="http://schemas.openxmlformats.org/officeDocument/2006/relationships" xmlns:p="http://schemas.openxmlformats.org/presentationml/2006/main">
  <p:tag name="DVSHAPEID" val="SwaT5KsPg9P6aBgPUmIb2G"/>
</p:tagLst>
</file>

<file path=ppt/tags/tag15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51.xml><?xml version="1.0" encoding="utf-8"?>
<p:tagLst xmlns:a="http://schemas.openxmlformats.org/drawingml/2006/main" xmlns:r="http://schemas.openxmlformats.org/officeDocument/2006/relationships" xmlns:p="http://schemas.openxmlformats.org/presentationml/2006/main">
  <p:tag name="DVSECTIONID" val="6q5qHSCWQkRER2Ij5v9A8Q"/>
</p:tagLst>
</file>

<file path=ppt/tags/tag152.xml><?xml version="1.0" encoding="utf-8"?>
<p:tagLst xmlns:a="http://schemas.openxmlformats.org/drawingml/2006/main" xmlns:r="http://schemas.openxmlformats.org/officeDocument/2006/relationships" xmlns:p="http://schemas.openxmlformats.org/presentationml/2006/main">
  <p:tag name="DVSHAPEID" val="E7MuzFLlYDOb0KdVy5qp9n"/>
</p:tagLst>
</file>

<file path=ppt/tags/tag153.xml><?xml version="1.0" encoding="utf-8"?>
<p:tagLst xmlns:a="http://schemas.openxmlformats.org/drawingml/2006/main" xmlns:r="http://schemas.openxmlformats.org/officeDocument/2006/relationships" xmlns:p="http://schemas.openxmlformats.org/presentationml/2006/main">
  <p:tag name="DVSHAPEID" val="tpXau2zthYAsLKjGqJiCQB"/>
</p:tagLst>
</file>

<file path=ppt/tags/tag15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55.xml><?xml version="1.0" encoding="utf-8"?>
<p:tagLst xmlns:a="http://schemas.openxmlformats.org/drawingml/2006/main" xmlns:r="http://schemas.openxmlformats.org/officeDocument/2006/relationships" xmlns:p="http://schemas.openxmlformats.org/presentationml/2006/main">
  <p:tag name="DVSECTIONID" val="7kZVppXvpGAmCcg4oOhvcz"/>
</p:tagLst>
</file>

<file path=ppt/tags/tag156.xml><?xml version="1.0" encoding="utf-8"?>
<p:tagLst xmlns:a="http://schemas.openxmlformats.org/drawingml/2006/main" xmlns:r="http://schemas.openxmlformats.org/officeDocument/2006/relationships" xmlns:p="http://schemas.openxmlformats.org/presentationml/2006/main">
  <p:tag name="DVSHAPEID" val="JKubD9vvouJJqskEID9wFa"/>
</p:tagLst>
</file>

<file path=ppt/tags/tag157.xml><?xml version="1.0" encoding="utf-8"?>
<p:tagLst xmlns:a="http://schemas.openxmlformats.org/drawingml/2006/main" xmlns:r="http://schemas.openxmlformats.org/officeDocument/2006/relationships" xmlns:p="http://schemas.openxmlformats.org/presentationml/2006/main">
  <p:tag name="DVSHAPEID" val="EbmSwPyz8WfiMnsYon4lXK"/>
</p:tagLst>
</file>

<file path=ppt/tags/tag15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59.xml><?xml version="1.0" encoding="utf-8"?>
<p:tagLst xmlns:a="http://schemas.openxmlformats.org/drawingml/2006/main" xmlns:r="http://schemas.openxmlformats.org/officeDocument/2006/relationships" xmlns:p="http://schemas.openxmlformats.org/presentationml/2006/main">
  <p:tag name="DVSECTIONID" val="Zv0rfBfehwOv1J4yYkdrjf"/>
</p:tagLst>
</file>

<file path=ppt/tags/tag16.xml><?xml version="1.0" encoding="utf-8"?>
<p:tagLst xmlns:a="http://schemas.openxmlformats.org/drawingml/2006/main" xmlns:r="http://schemas.openxmlformats.org/officeDocument/2006/relationships" xmlns:p="http://schemas.openxmlformats.org/presentationml/2006/main">
  <p:tag name="DVSHAPEID" val="ncaqMSJqCPcpc7AqVZtZje"/>
</p:tagLst>
</file>

<file path=ppt/tags/tag160.xml><?xml version="1.0" encoding="utf-8"?>
<p:tagLst xmlns:a="http://schemas.openxmlformats.org/drawingml/2006/main" xmlns:r="http://schemas.openxmlformats.org/officeDocument/2006/relationships" xmlns:p="http://schemas.openxmlformats.org/presentationml/2006/main">
  <p:tag name="DVSHAPEID" val="LMNEHxC9OXCXR6PvLiTK5x"/>
</p:tagLst>
</file>

<file path=ppt/tags/tag161.xml><?xml version="1.0" encoding="utf-8"?>
<p:tagLst xmlns:a="http://schemas.openxmlformats.org/drawingml/2006/main" xmlns:r="http://schemas.openxmlformats.org/officeDocument/2006/relationships" xmlns:p="http://schemas.openxmlformats.org/presentationml/2006/main">
  <p:tag name="DVSHAPEID" val="ITHADICx9FOjA8QcHSKT27"/>
</p:tagLst>
</file>

<file path=ppt/tags/tag16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63.xml><?xml version="1.0" encoding="utf-8"?>
<p:tagLst xmlns:a="http://schemas.openxmlformats.org/drawingml/2006/main" xmlns:r="http://schemas.openxmlformats.org/officeDocument/2006/relationships" xmlns:p="http://schemas.openxmlformats.org/presentationml/2006/main">
  <p:tag name="DVSECTIONID" val="N7zhdVz3BBsx3q3riZ7DXU"/>
</p:tagLst>
</file>

<file path=ppt/tags/tag164.xml><?xml version="1.0" encoding="utf-8"?>
<p:tagLst xmlns:a="http://schemas.openxmlformats.org/drawingml/2006/main" xmlns:r="http://schemas.openxmlformats.org/officeDocument/2006/relationships" xmlns:p="http://schemas.openxmlformats.org/presentationml/2006/main">
  <p:tag name="DVSHAPEID" val="1kwHSCs2ZxQge79r0b6u3r"/>
</p:tagLst>
</file>

<file path=ppt/tags/tag165.xml><?xml version="1.0" encoding="utf-8"?>
<p:tagLst xmlns:a="http://schemas.openxmlformats.org/drawingml/2006/main" xmlns:r="http://schemas.openxmlformats.org/officeDocument/2006/relationships" xmlns:p="http://schemas.openxmlformats.org/presentationml/2006/main">
  <p:tag name="DVSHAPEID" val="u6OT6bO9gUqJ9Mz9Ad344e"/>
</p:tagLst>
</file>

<file path=ppt/tags/tag16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67.xml><?xml version="1.0" encoding="utf-8"?>
<p:tagLst xmlns:a="http://schemas.openxmlformats.org/drawingml/2006/main" xmlns:r="http://schemas.openxmlformats.org/officeDocument/2006/relationships" xmlns:p="http://schemas.openxmlformats.org/presentationml/2006/main">
  <p:tag name="DVSECTIONID" val="ivPjnzzACLoSrdLnbznHxc"/>
</p:tagLst>
</file>

<file path=ppt/tags/tag168.xml><?xml version="1.0" encoding="utf-8"?>
<p:tagLst xmlns:a="http://schemas.openxmlformats.org/drawingml/2006/main" xmlns:r="http://schemas.openxmlformats.org/officeDocument/2006/relationships" xmlns:p="http://schemas.openxmlformats.org/presentationml/2006/main">
  <p:tag name="DVSHAPEID" val="Jt1hg0BtfbfMR9BIj227RK"/>
</p:tagLst>
</file>

<file path=ppt/tags/tag169.xml><?xml version="1.0" encoding="utf-8"?>
<p:tagLst xmlns:a="http://schemas.openxmlformats.org/drawingml/2006/main" xmlns:r="http://schemas.openxmlformats.org/officeDocument/2006/relationships" xmlns:p="http://schemas.openxmlformats.org/presentationml/2006/main">
  <p:tag name="DVSHAPEID" val="gNKEGxa5HHShCBUXjYfRu8"/>
</p:tagLst>
</file>

<file path=ppt/tags/tag17.xml><?xml version="1.0" encoding="utf-8"?>
<p:tagLst xmlns:a="http://schemas.openxmlformats.org/drawingml/2006/main" xmlns:r="http://schemas.openxmlformats.org/officeDocument/2006/relationships" xmlns:p="http://schemas.openxmlformats.org/presentationml/2006/main">
  <p:tag name="DVSHAPEID" val="Nj5bpvcK8wvc9XIEXA6Qx0"/>
</p:tagLst>
</file>

<file path=ppt/tags/tag17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71.xml><?xml version="1.0" encoding="utf-8"?>
<p:tagLst xmlns:a="http://schemas.openxmlformats.org/drawingml/2006/main" xmlns:r="http://schemas.openxmlformats.org/officeDocument/2006/relationships" xmlns:p="http://schemas.openxmlformats.org/presentationml/2006/main">
  <p:tag name="DVSECTIONID" val="NuMTkj4S0LAIETgoOO2PC8"/>
</p:tagLst>
</file>

<file path=ppt/tags/tag172.xml><?xml version="1.0" encoding="utf-8"?>
<p:tagLst xmlns:a="http://schemas.openxmlformats.org/drawingml/2006/main" xmlns:r="http://schemas.openxmlformats.org/officeDocument/2006/relationships" xmlns:p="http://schemas.openxmlformats.org/presentationml/2006/main">
  <p:tag name="DVSHAPEID" val="UMonYv3LrjRyjR9PjyRk8B"/>
</p:tagLst>
</file>

<file path=ppt/tags/tag173.xml><?xml version="1.0" encoding="utf-8"?>
<p:tagLst xmlns:a="http://schemas.openxmlformats.org/drawingml/2006/main" xmlns:r="http://schemas.openxmlformats.org/officeDocument/2006/relationships" xmlns:p="http://schemas.openxmlformats.org/presentationml/2006/main">
  <p:tag name="DVSHAPEID" val="2Tn81TkUi1B1dKZnVMsAvC"/>
</p:tagLst>
</file>

<file path=ppt/tags/tag17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75.xml><?xml version="1.0" encoding="utf-8"?>
<p:tagLst xmlns:a="http://schemas.openxmlformats.org/drawingml/2006/main" xmlns:r="http://schemas.openxmlformats.org/officeDocument/2006/relationships" xmlns:p="http://schemas.openxmlformats.org/presentationml/2006/main">
  <p:tag name="DVSECTIONID" val="HrXhgbmedthlQAgvtUxq88"/>
</p:tagLst>
</file>

<file path=ppt/tags/tag176.xml><?xml version="1.0" encoding="utf-8"?>
<p:tagLst xmlns:a="http://schemas.openxmlformats.org/drawingml/2006/main" xmlns:r="http://schemas.openxmlformats.org/officeDocument/2006/relationships" xmlns:p="http://schemas.openxmlformats.org/presentationml/2006/main">
  <p:tag name="DVSHAPEID" val="wCTdRzPklaxbmeTC3mjejX"/>
</p:tagLst>
</file>

<file path=ppt/tags/tag177.xml><?xml version="1.0" encoding="utf-8"?>
<p:tagLst xmlns:a="http://schemas.openxmlformats.org/drawingml/2006/main" xmlns:r="http://schemas.openxmlformats.org/officeDocument/2006/relationships" xmlns:p="http://schemas.openxmlformats.org/presentationml/2006/main">
  <p:tag name="DVSHAPEID" val="0eNhgdc3x9Sdsi1knLMgww"/>
</p:tagLst>
</file>

<file path=ppt/tags/tag17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79.xml><?xml version="1.0" encoding="utf-8"?>
<p:tagLst xmlns:a="http://schemas.openxmlformats.org/drawingml/2006/main" xmlns:r="http://schemas.openxmlformats.org/officeDocument/2006/relationships" xmlns:p="http://schemas.openxmlformats.org/presentationml/2006/main">
  <p:tag name="DVSECTIONID" val="9NK1nFiEOgeyvg7aNz6qO6"/>
</p:tagLst>
</file>

<file path=ppt/tags/tag18.xml><?xml version="1.0" encoding="utf-8"?>
<p:tagLst xmlns:a="http://schemas.openxmlformats.org/drawingml/2006/main" xmlns:r="http://schemas.openxmlformats.org/officeDocument/2006/relationships" xmlns:p="http://schemas.openxmlformats.org/presentationml/2006/main">
  <p:tag name="DVSECTIONID" val="nAobUJyaOQm7McAKanVrLM"/>
</p:tagLst>
</file>

<file path=ppt/tags/tag180.xml><?xml version="1.0" encoding="utf-8"?>
<p:tagLst xmlns:a="http://schemas.openxmlformats.org/drawingml/2006/main" xmlns:r="http://schemas.openxmlformats.org/officeDocument/2006/relationships" xmlns:p="http://schemas.openxmlformats.org/presentationml/2006/main">
  <p:tag name="DVSHAPEID" val="fTCIQVZ9j7N81lkeOm56If"/>
</p:tagLst>
</file>

<file path=ppt/tags/tag181.xml><?xml version="1.0" encoding="utf-8"?>
<p:tagLst xmlns:a="http://schemas.openxmlformats.org/drawingml/2006/main" xmlns:r="http://schemas.openxmlformats.org/officeDocument/2006/relationships" xmlns:p="http://schemas.openxmlformats.org/presentationml/2006/main">
  <p:tag name="DVSHAPEID" val="UJFBqn356EQQy7dOxqnu8B"/>
</p:tagLst>
</file>

<file path=ppt/tags/tag18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83.xml><?xml version="1.0" encoding="utf-8"?>
<p:tagLst xmlns:a="http://schemas.openxmlformats.org/drawingml/2006/main" xmlns:r="http://schemas.openxmlformats.org/officeDocument/2006/relationships" xmlns:p="http://schemas.openxmlformats.org/presentationml/2006/main">
  <p:tag name="DVSECTIONID" val="L7bNkOLo4f42lT6NdgIPOg"/>
</p:tagLst>
</file>

<file path=ppt/tags/tag184.xml><?xml version="1.0" encoding="utf-8"?>
<p:tagLst xmlns:a="http://schemas.openxmlformats.org/drawingml/2006/main" xmlns:r="http://schemas.openxmlformats.org/officeDocument/2006/relationships" xmlns:p="http://schemas.openxmlformats.org/presentationml/2006/main">
  <p:tag name="DVSHAPEID" val="mBwqLT92NDV2yTReuFaTJF"/>
</p:tagLst>
</file>

<file path=ppt/tags/tag185.xml><?xml version="1.0" encoding="utf-8"?>
<p:tagLst xmlns:a="http://schemas.openxmlformats.org/drawingml/2006/main" xmlns:r="http://schemas.openxmlformats.org/officeDocument/2006/relationships" xmlns:p="http://schemas.openxmlformats.org/presentationml/2006/main">
  <p:tag name="DVSHAPEID" val="Z4Ennw0L1qXDGyWHnAjNJK"/>
</p:tagLst>
</file>

<file path=ppt/tags/tag18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87.xml><?xml version="1.0" encoding="utf-8"?>
<p:tagLst xmlns:a="http://schemas.openxmlformats.org/drawingml/2006/main" xmlns:r="http://schemas.openxmlformats.org/officeDocument/2006/relationships" xmlns:p="http://schemas.openxmlformats.org/presentationml/2006/main">
  <p:tag name="DVSECTIONID" val="6rIMPraDVOJP4NpDH7d3Sd"/>
</p:tagLst>
</file>

<file path=ppt/tags/tag188.xml><?xml version="1.0" encoding="utf-8"?>
<p:tagLst xmlns:a="http://schemas.openxmlformats.org/drawingml/2006/main" xmlns:r="http://schemas.openxmlformats.org/officeDocument/2006/relationships" xmlns:p="http://schemas.openxmlformats.org/presentationml/2006/main">
  <p:tag name="DVSHAPEID" val="5VcjhMhzAWWetqZII4EKmC"/>
</p:tagLst>
</file>

<file path=ppt/tags/tag189.xml><?xml version="1.0" encoding="utf-8"?>
<p:tagLst xmlns:a="http://schemas.openxmlformats.org/drawingml/2006/main" xmlns:r="http://schemas.openxmlformats.org/officeDocument/2006/relationships" xmlns:p="http://schemas.openxmlformats.org/presentationml/2006/main">
  <p:tag name="DVSHAPEID" val="G0VuU05FMH958rsuEkZtL0"/>
</p:tagLst>
</file>

<file path=ppt/tags/tag19.xml><?xml version="1.0" encoding="utf-8"?>
<p:tagLst xmlns:a="http://schemas.openxmlformats.org/drawingml/2006/main" xmlns:r="http://schemas.openxmlformats.org/officeDocument/2006/relationships" xmlns:p="http://schemas.openxmlformats.org/presentationml/2006/main">
  <p:tag name="DVSHAPEID" val="PlaZR1bsNfBJoieGcBowNU"/>
</p:tagLst>
</file>

<file path=ppt/tags/tag190.xml><?xml version="1.0" encoding="utf-8"?>
<p:tagLst xmlns:a="http://schemas.openxmlformats.org/drawingml/2006/main" xmlns:r="http://schemas.openxmlformats.org/officeDocument/2006/relationships" xmlns:p="http://schemas.openxmlformats.org/presentationml/2006/main">
  <p:tag name="DVSHAPEID" val="KoZloNVXnQ8tfcnNRhuUaf"/>
</p:tagLst>
</file>

<file path=ppt/tags/tag191.xml><?xml version="1.0" encoding="utf-8"?>
<p:tagLst xmlns:a="http://schemas.openxmlformats.org/drawingml/2006/main" xmlns:r="http://schemas.openxmlformats.org/officeDocument/2006/relationships" xmlns:p="http://schemas.openxmlformats.org/presentationml/2006/main">
  <p:tag name="DVSHAPEID" val="5oiyfepkKTQGfwvyCiJOji"/>
</p:tagLst>
</file>

<file path=ppt/tags/tag192.xml><?xml version="1.0" encoding="utf-8"?>
<p:tagLst xmlns:a="http://schemas.openxmlformats.org/drawingml/2006/main" xmlns:r="http://schemas.openxmlformats.org/officeDocument/2006/relationships" xmlns:p="http://schemas.openxmlformats.org/presentationml/2006/main">
  <p:tag name="DVSHAPEID" val="WFcg6RsIYQQvjA3PxGx36f"/>
</p:tagLst>
</file>

<file path=ppt/tags/tag193.xml><?xml version="1.0" encoding="utf-8"?>
<p:tagLst xmlns:a="http://schemas.openxmlformats.org/drawingml/2006/main" xmlns:r="http://schemas.openxmlformats.org/officeDocument/2006/relationships" xmlns:p="http://schemas.openxmlformats.org/presentationml/2006/main">
  <p:tag name="DVSHAPEID" val="CyWRhiFcalVMrClZ7yS2U0"/>
</p:tagLst>
</file>

<file path=ppt/tags/tag194.xml><?xml version="1.0" encoding="utf-8"?>
<p:tagLst xmlns:a="http://schemas.openxmlformats.org/drawingml/2006/main" xmlns:r="http://schemas.openxmlformats.org/officeDocument/2006/relationships" xmlns:p="http://schemas.openxmlformats.org/presentationml/2006/main">
  <p:tag name="DVSHAPEID" val="QKdUvMK2hfcH3Djfz93MFu"/>
</p:tagLst>
</file>

<file path=ppt/tags/tag195.xml><?xml version="1.0" encoding="utf-8"?>
<p:tagLst xmlns:a="http://schemas.openxmlformats.org/drawingml/2006/main" xmlns:r="http://schemas.openxmlformats.org/officeDocument/2006/relationships" xmlns:p="http://schemas.openxmlformats.org/presentationml/2006/main">
  <p:tag name="DVSHAPEID" val="zw9ruyzYb4kBIcDnNSr83G"/>
</p:tagLst>
</file>

<file path=ppt/tags/tag196.xml><?xml version="1.0" encoding="utf-8"?>
<p:tagLst xmlns:a="http://schemas.openxmlformats.org/drawingml/2006/main" xmlns:r="http://schemas.openxmlformats.org/officeDocument/2006/relationships" xmlns:p="http://schemas.openxmlformats.org/presentationml/2006/main">
  <p:tag name="DVSHAPEID" val="AJzHFSZIY7klbGK3hctj38"/>
</p:tagLst>
</file>

<file path=ppt/tags/tag197.xml><?xml version="1.0" encoding="utf-8"?>
<p:tagLst xmlns:a="http://schemas.openxmlformats.org/drawingml/2006/main" xmlns:r="http://schemas.openxmlformats.org/officeDocument/2006/relationships" xmlns:p="http://schemas.openxmlformats.org/presentationml/2006/main">
  <p:tag name="DVSHAPEID" val="nrV7BclalxrSVpRMSGZs5c"/>
</p:tagLst>
</file>

<file path=ppt/tags/tag198.xml><?xml version="1.0" encoding="utf-8"?>
<p:tagLst xmlns:a="http://schemas.openxmlformats.org/drawingml/2006/main" xmlns:r="http://schemas.openxmlformats.org/officeDocument/2006/relationships" xmlns:p="http://schemas.openxmlformats.org/presentationml/2006/main">
  <p:tag name="DVSHAPEID" val="gn0XCJAeEKCsm8MygNnNMN"/>
</p:tagLst>
</file>

<file path=ppt/tags/tag199.xml><?xml version="1.0" encoding="utf-8"?>
<p:tagLst xmlns:a="http://schemas.openxmlformats.org/drawingml/2006/main" xmlns:r="http://schemas.openxmlformats.org/officeDocument/2006/relationships" xmlns:p="http://schemas.openxmlformats.org/presentationml/2006/main">
  <p:tag name="DVSHAPEID" val="TiKlcvkNjB2aax6EzBA7TH"/>
</p:tagLst>
</file>

<file path=ppt/tags/tag2.xml><?xml version="1.0" encoding="utf-8"?>
<p:tagLst xmlns:a="http://schemas.openxmlformats.org/drawingml/2006/main" xmlns:r="http://schemas.openxmlformats.org/officeDocument/2006/relationships" xmlns:p="http://schemas.openxmlformats.org/presentationml/2006/main">
  <p:tag name="DVSHAPEID" val="3tRpwjEDQZdyJDFVRH4V2o"/>
</p:tagLst>
</file>

<file path=ppt/tags/tag20.xml><?xml version="1.0" encoding="utf-8"?>
<p:tagLst xmlns:a="http://schemas.openxmlformats.org/drawingml/2006/main" xmlns:r="http://schemas.openxmlformats.org/officeDocument/2006/relationships" xmlns:p="http://schemas.openxmlformats.org/presentationml/2006/main">
  <p:tag name="DVSHAPEID" val="jfimYcDuJOyvYeAUhR4PW4"/>
</p:tagLst>
</file>

<file path=ppt/tags/tag200.xml><?xml version="1.0" encoding="utf-8"?>
<p:tagLst xmlns:a="http://schemas.openxmlformats.org/drawingml/2006/main" xmlns:r="http://schemas.openxmlformats.org/officeDocument/2006/relationships" xmlns:p="http://schemas.openxmlformats.org/presentationml/2006/main">
  <p:tag name="DVSHAPEID" val="gt3J0kpc5iqttIchx5URq1"/>
</p:tagLst>
</file>

<file path=ppt/tags/tag201.xml><?xml version="1.0" encoding="utf-8"?>
<p:tagLst xmlns:a="http://schemas.openxmlformats.org/drawingml/2006/main" xmlns:r="http://schemas.openxmlformats.org/officeDocument/2006/relationships" xmlns:p="http://schemas.openxmlformats.org/presentationml/2006/main">
  <p:tag name="DVSHAPEID" val="qcXesCdMdEUc2hhsv0n7wJ"/>
</p:tagLst>
</file>

<file path=ppt/tags/tag202.xml><?xml version="1.0" encoding="utf-8"?>
<p:tagLst xmlns:a="http://schemas.openxmlformats.org/drawingml/2006/main" xmlns:r="http://schemas.openxmlformats.org/officeDocument/2006/relationships" xmlns:p="http://schemas.openxmlformats.org/presentationml/2006/main">
  <p:tag name="DVSHAPEID" val="JG3nsi3uc2hf3QMLRNYj5M"/>
</p:tagLst>
</file>

<file path=ppt/tags/tag203.xml><?xml version="1.0" encoding="utf-8"?>
<p:tagLst xmlns:a="http://schemas.openxmlformats.org/drawingml/2006/main" xmlns:r="http://schemas.openxmlformats.org/officeDocument/2006/relationships" xmlns:p="http://schemas.openxmlformats.org/presentationml/2006/main">
  <p:tag name="DVSHAPEID" val="zhGVZ5AUtiuGtgb4aVIIrS"/>
</p:tagLst>
</file>

<file path=ppt/tags/tag204.xml><?xml version="1.0" encoding="utf-8"?>
<p:tagLst xmlns:a="http://schemas.openxmlformats.org/drawingml/2006/main" xmlns:r="http://schemas.openxmlformats.org/officeDocument/2006/relationships" xmlns:p="http://schemas.openxmlformats.org/presentationml/2006/main">
  <p:tag name="DVSHAPEID" val="VMerGK8A8dEX7MHxiYUiyY"/>
</p:tagLst>
</file>

<file path=ppt/tags/tag205.xml><?xml version="1.0" encoding="utf-8"?>
<p:tagLst xmlns:a="http://schemas.openxmlformats.org/drawingml/2006/main" xmlns:r="http://schemas.openxmlformats.org/officeDocument/2006/relationships" xmlns:p="http://schemas.openxmlformats.org/presentationml/2006/main">
  <p:tag name="DVSHAPEID" val="KmnvANC3AmkHmTGyoQLT9h"/>
</p:tagLst>
</file>

<file path=ppt/tags/tag206.xml><?xml version="1.0" encoding="utf-8"?>
<p:tagLst xmlns:a="http://schemas.openxmlformats.org/drawingml/2006/main" xmlns:r="http://schemas.openxmlformats.org/officeDocument/2006/relationships" xmlns:p="http://schemas.openxmlformats.org/presentationml/2006/main">
  <p:tag name="DVSHAPEID" val="2w8omDCJN8jW2R4aakX5Ch"/>
</p:tagLst>
</file>

<file path=ppt/tags/tag207.xml><?xml version="1.0" encoding="utf-8"?>
<p:tagLst xmlns:a="http://schemas.openxmlformats.org/drawingml/2006/main" xmlns:r="http://schemas.openxmlformats.org/officeDocument/2006/relationships" xmlns:p="http://schemas.openxmlformats.org/presentationml/2006/main">
  <p:tag name="DVSHAPEID" val="CqpOQKz4xFPskQmbrZrRyb"/>
</p:tagLst>
</file>

<file path=ppt/tags/tag208.xml><?xml version="1.0" encoding="utf-8"?>
<p:tagLst xmlns:a="http://schemas.openxmlformats.org/drawingml/2006/main" xmlns:r="http://schemas.openxmlformats.org/officeDocument/2006/relationships" xmlns:p="http://schemas.openxmlformats.org/presentationml/2006/main">
  <p:tag name="DVSHAPEID" val="nqQOudFrV3FLTIZyMR9JBE"/>
</p:tagLst>
</file>

<file path=ppt/tags/tag209.xml><?xml version="1.0" encoding="utf-8"?>
<p:tagLst xmlns:a="http://schemas.openxmlformats.org/drawingml/2006/main" xmlns:r="http://schemas.openxmlformats.org/officeDocument/2006/relationships" xmlns:p="http://schemas.openxmlformats.org/presentationml/2006/main">
  <p:tag name="DVSHAPEID" val="6zxdOZTXEKIr3ZX1gmo5JL"/>
</p:tagLst>
</file>

<file path=ppt/tags/tag21.xml><?xml version="1.0" encoding="utf-8"?>
<p:tagLst xmlns:a="http://schemas.openxmlformats.org/drawingml/2006/main" xmlns:r="http://schemas.openxmlformats.org/officeDocument/2006/relationships" xmlns:p="http://schemas.openxmlformats.org/presentationml/2006/main">
  <p:tag name="DVSECTIONID" val="6PCzmsiMcJeOu1RU5NHL0c"/>
</p:tagLst>
</file>

<file path=ppt/tags/tag210.xml><?xml version="1.0" encoding="utf-8"?>
<p:tagLst xmlns:a="http://schemas.openxmlformats.org/drawingml/2006/main" xmlns:r="http://schemas.openxmlformats.org/officeDocument/2006/relationships" xmlns:p="http://schemas.openxmlformats.org/presentationml/2006/main">
  <p:tag name="DVSHAPEID" val="NzXEbTczHPzIjgggpGyYpU"/>
</p:tagLst>
</file>

<file path=ppt/tags/tag211.xml><?xml version="1.0" encoding="utf-8"?>
<p:tagLst xmlns:a="http://schemas.openxmlformats.org/drawingml/2006/main" xmlns:r="http://schemas.openxmlformats.org/officeDocument/2006/relationships" xmlns:p="http://schemas.openxmlformats.org/presentationml/2006/main">
  <p:tag name="DVSHAPEID" val="2sE0ALBNkvVlMYfaN0L53S"/>
</p:tagLst>
</file>

<file path=ppt/tags/tag212.xml><?xml version="1.0" encoding="utf-8"?>
<p:tagLst xmlns:a="http://schemas.openxmlformats.org/drawingml/2006/main" xmlns:r="http://schemas.openxmlformats.org/officeDocument/2006/relationships" xmlns:p="http://schemas.openxmlformats.org/presentationml/2006/main">
  <p:tag name="DVSHAPEID" val="RkFGKZWHxLmTwvZbirYUu3"/>
</p:tagLst>
</file>

<file path=ppt/tags/tag213.xml><?xml version="1.0" encoding="utf-8"?>
<p:tagLst xmlns:a="http://schemas.openxmlformats.org/drawingml/2006/main" xmlns:r="http://schemas.openxmlformats.org/officeDocument/2006/relationships" xmlns:p="http://schemas.openxmlformats.org/presentationml/2006/main">
  <p:tag name="DVSHAPEID" val="NYui0fTxckR9AkkT0BRDYa"/>
</p:tagLst>
</file>

<file path=ppt/tags/tag214.xml><?xml version="1.0" encoding="utf-8"?>
<p:tagLst xmlns:a="http://schemas.openxmlformats.org/drawingml/2006/main" xmlns:r="http://schemas.openxmlformats.org/officeDocument/2006/relationships" xmlns:p="http://schemas.openxmlformats.org/presentationml/2006/main">
  <p:tag name="DVSHAPEID" val="ZTsKaCHk78oOwGbsYHO0y2"/>
</p:tagLst>
</file>

<file path=ppt/tags/tag21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16.xml><?xml version="1.0" encoding="utf-8"?>
<p:tagLst xmlns:a="http://schemas.openxmlformats.org/drawingml/2006/main" xmlns:r="http://schemas.openxmlformats.org/officeDocument/2006/relationships" xmlns:p="http://schemas.openxmlformats.org/presentationml/2006/main">
  <p:tag name="DVSECTIONID" val="dh0g4FcOdQFfjKqLtdYkVa"/>
</p:tagLst>
</file>

<file path=ppt/tags/tag217.xml><?xml version="1.0" encoding="utf-8"?>
<p:tagLst xmlns:a="http://schemas.openxmlformats.org/drawingml/2006/main" xmlns:r="http://schemas.openxmlformats.org/officeDocument/2006/relationships" xmlns:p="http://schemas.openxmlformats.org/presentationml/2006/main">
  <p:tag name="DVSHAPEID" val="kc4Ij9Ts2iRjYsG0BC03W5"/>
</p:tagLst>
</file>

<file path=ppt/tags/tag218.xml><?xml version="1.0" encoding="utf-8"?>
<p:tagLst xmlns:a="http://schemas.openxmlformats.org/drawingml/2006/main" xmlns:r="http://schemas.openxmlformats.org/officeDocument/2006/relationships" xmlns:p="http://schemas.openxmlformats.org/presentationml/2006/main">
  <p:tag name="DVSHAPEID" val="u3k77HDKbEwkT46qjBuV56"/>
</p:tagLst>
</file>

<file path=ppt/tags/tag219.xml><?xml version="1.0" encoding="utf-8"?>
<p:tagLst xmlns:a="http://schemas.openxmlformats.org/drawingml/2006/main" xmlns:r="http://schemas.openxmlformats.org/officeDocument/2006/relationships" xmlns:p="http://schemas.openxmlformats.org/presentationml/2006/main">
  <p:tag name="DVSHAPEID" val="u3k77HDKbEwkT46qjBuV56"/>
</p:tagLst>
</file>

<file path=ppt/tags/tag22.xml><?xml version="1.0" encoding="utf-8"?>
<p:tagLst xmlns:a="http://schemas.openxmlformats.org/drawingml/2006/main" xmlns:r="http://schemas.openxmlformats.org/officeDocument/2006/relationships" xmlns:p="http://schemas.openxmlformats.org/presentationml/2006/main">
  <p:tag name="DVSHAPEID" val="Oj27pGhmOGNmSTHIkslOvd"/>
</p:tagLst>
</file>

<file path=ppt/tags/tag220.xml><?xml version="1.0" encoding="utf-8"?>
<p:tagLst xmlns:a="http://schemas.openxmlformats.org/drawingml/2006/main" xmlns:r="http://schemas.openxmlformats.org/officeDocument/2006/relationships" xmlns:p="http://schemas.openxmlformats.org/presentationml/2006/main">
  <p:tag name="DVSECTIONID" val="4vpv306kjCDx6HU8khjAtJ"/>
</p:tagLst>
</file>

<file path=ppt/tags/tag221.xml><?xml version="1.0" encoding="utf-8"?>
<p:tagLst xmlns:a="http://schemas.openxmlformats.org/drawingml/2006/main" xmlns:r="http://schemas.openxmlformats.org/officeDocument/2006/relationships" xmlns:p="http://schemas.openxmlformats.org/presentationml/2006/main">
  <p:tag name="DVSHAPEID" val="gjexrOR1Z9OQcVfO7cQeSc"/>
</p:tagLst>
</file>

<file path=ppt/tags/tag222.xml><?xml version="1.0" encoding="utf-8"?>
<p:tagLst xmlns:a="http://schemas.openxmlformats.org/drawingml/2006/main" xmlns:r="http://schemas.openxmlformats.org/officeDocument/2006/relationships" xmlns:p="http://schemas.openxmlformats.org/presentationml/2006/main">
  <p:tag name="DVSHAPEID" val="oGa3SwR22yUym2RvEKr6NQ"/>
</p:tagLst>
</file>

<file path=ppt/tags/tag22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24.xml><?xml version="1.0" encoding="utf-8"?>
<p:tagLst xmlns:a="http://schemas.openxmlformats.org/drawingml/2006/main" xmlns:r="http://schemas.openxmlformats.org/officeDocument/2006/relationships" xmlns:p="http://schemas.openxmlformats.org/presentationml/2006/main">
  <p:tag name="DVSECTIONID" val="GnTvEDk4xSD2duQyCbHSx3"/>
</p:tagLst>
</file>

<file path=ppt/tags/tag225.xml><?xml version="1.0" encoding="utf-8"?>
<p:tagLst xmlns:a="http://schemas.openxmlformats.org/drawingml/2006/main" xmlns:r="http://schemas.openxmlformats.org/officeDocument/2006/relationships" xmlns:p="http://schemas.openxmlformats.org/presentationml/2006/main">
  <p:tag name="DVSHAPEID" val="Fl92Qulq3LGN4g4EuhhGQx"/>
</p:tagLst>
</file>

<file path=ppt/tags/tag226.xml><?xml version="1.0" encoding="utf-8"?>
<p:tagLst xmlns:a="http://schemas.openxmlformats.org/drawingml/2006/main" xmlns:r="http://schemas.openxmlformats.org/officeDocument/2006/relationships" xmlns:p="http://schemas.openxmlformats.org/presentationml/2006/main">
  <p:tag name="DVSHAPEID" val="PnpGCEymaE8lCM85pjLvMX"/>
</p:tagLst>
</file>

<file path=ppt/tags/tag22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28.xml><?xml version="1.0" encoding="utf-8"?>
<p:tagLst xmlns:a="http://schemas.openxmlformats.org/drawingml/2006/main" xmlns:r="http://schemas.openxmlformats.org/officeDocument/2006/relationships" xmlns:p="http://schemas.openxmlformats.org/presentationml/2006/main">
  <p:tag name="DVSECTIONID" val="BLDIQkSG1lHlP2Cxmt0e5L"/>
</p:tagLst>
</file>

<file path=ppt/tags/tag229.xml><?xml version="1.0" encoding="utf-8"?>
<p:tagLst xmlns:a="http://schemas.openxmlformats.org/drawingml/2006/main" xmlns:r="http://schemas.openxmlformats.org/officeDocument/2006/relationships" xmlns:p="http://schemas.openxmlformats.org/presentationml/2006/main">
  <p:tag name="DVSHAPEID" val="nFKlhOiRmi0PK929VCvPIE"/>
</p:tagLst>
</file>

<file path=ppt/tags/tag23.xml><?xml version="1.0" encoding="utf-8"?>
<p:tagLst xmlns:a="http://schemas.openxmlformats.org/drawingml/2006/main" xmlns:r="http://schemas.openxmlformats.org/officeDocument/2006/relationships" xmlns:p="http://schemas.openxmlformats.org/presentationml/2006/main">
  <p:tag name="DVSHAPEID" val="my4FgWH5kjZENt1V2WCqOu"/>
</p:tagLst>
</file>

<file path=ppt/tags/tag230.xml><?xml version="1.0" encoding="utf-8"?>
<p:tagLst xmlns:a="http://schemas.openxmlformats.org/drawingml/2006/main" xmlns:r="http://schemas.openxmlformats.org/officeDocument/2006/relationships" xmlns:p="http://schemas.openxmlformats.org/presentationml/2006/main">
  <p:tag name="DVSHAPEID" val="uJOP7pZGinqX7AB7YDMLJ4"/>
</p:tagLst>
</file>

<file path=ppt/tags/tag23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32.xml><?xml version="1.0" encoding="utf-8"?>
<p:tagLst xmlns:a="http://schemas.openxmlformats.org/drawingml/2006/main" xmlns:r="http://schemas.openxmlformats.org/officeDocument/2006/relationships" xmlns:p="http://schemas.openxmlformats.org/presentationml/2006/main">
  <p:tag name="DVSECTIONID" val="U3upiMF7SAbDL8RWM0cQRi"/>
</p:tagLst>
</file>

<file path=ppt/tags/tag233.xml><?xml version="1.0" encoding="utf-8"?>
<p:tagLst xmlns:a="http://schemas.openxmlformats.org/drawingml/2006/main" xmlns:r="http://schemas.openxmlformats.org/officeDocument/2006/relationships" xmlns:p="http://schemas.openxmlformats.org/presentationml/2006/main">
  <p:tag name="DVSHAPEID" val="MKAkVlpKG4px7C3We7Va3R"/>
</p:tagLst>
</file>

<file path=ppt/tags/tag234.xml><?xml version="1.0" encoding="utf-8"?>
<p:tagLst xmlns:a="http://schemas.openxmlformats.org/drawingml/2006/main" xmlns:r="http://schemas.openxmlformats.org/officeDocument/2006/relationships" xmlns:p="http://schemas.openxmlformats.org/presentationml/2006/main">
  <p:tag name="DVSHAPEID" val="kLYZBZM5cWmjCE0gBBt9n1"/>
</p:tagLst>
</file>

<file path=ppt/tags/tag23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36.xml><?xml version="1.0" encoding="utf-8"?>
<p:tagLst xmlns:a="http://schemas.openxmlformats.org/drawingml/2006/main" xmlns:r="http://schemas.openxmlformats.org/officeDocument/2006/relationships" xmlns:p="http://schemas.openxmlformats.org/presentationml/2006/main">
  <p:tag name="DVSECTIONID" val="lRFOV4PeSjXQQzdr251Ts7"/>
</p:tagLst>
</file>

<file path=ppt/tags/tag237.xml><?xml version="1.0" encoding="utf-8"?>
<p:tagLst xmlns:a="http://schemas.openxmlformats.org/drawingml/2006/main" xmlns:r="http://schemas.openxmlformats.org/officeDocument/2006/relationships" xmlns:p="http://schemas.openxmlformats.org/presentationml/2006/main">
  <p:tag name="DVSHAPEID" val="r5i5nfQAahR8Lj9J4QrEIH"/>
</p:tagLst>
</file>

<file path=ppt/tags/tag238.xml><?xml version="1.0" encoding="utf-8"?>
<p:tagLst xmlns:a="http://schemas.openxmlformats.org/drawingml/2006/main" xmlns:r="http://schemas.openxmlformats.org/officeDocument/2006/relationships" xmlns:p="http://schemas.openxmlformats.org/presentationml/2006/main">
  <p:tag name="DVSHAPEID" val="aILWmxUJuxoDf8TOiCcABR"/>
</p:tagLst>
</file>

<file path=ppt/tags/tag23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40.xml><?xml version="1.0" encoding="utf-8"?>
<p:tagLst xmlns:a="http://schemas.openxmlformats.org/drawingml/2006/main" xmlns:r="http://schemas.openxmlformats.org/officeDocument/2006/relationships" xmlns:p="http://schemas.openxmlformats.org/presentationml/2006/main">
  <p:tag name="DVSECTIONID" val="9cguFqHZ1fUBIDKtRAiEHS"/>
</p:tagLst>
</file>

<file path=ppt/tags/tag241.xml><?xml version="1.0" encoding="utf-8"?>
<p:tagLst xmlns:a="http://schemas.openxmlformats.org/drawingml/2006/main" xmlns:r="http://schemas.openxmlformats.org/officeDocument/2006/relationships" xmlns:p="http://schemas.openxmlformats.org/presentationml/2006/main">
  <p:tag name="DVSHAPEID" val="EBOWkkCwjymjaxNwLG3ydU"/>
</p:tagLst>
</file>

<file path=ppt/tags/tag242.xml><?xml version="1.0" encoding="utf-8"?>
<p:tagLst xmlns:a="http://schemas.openxmlformats.org/drawingml/2006/main" xmlns:r="http://schemas.openxmlformats.org/officeDocument/2006/relationships" xmlns:p="http://schemas.openxmlformats.org/presentationml/2006/main">
  <p:tag name="DVSHAPEID" val="f9JnNPgLx9ToRCuxxqhnSv"/>
</p:tagLst>
</file>

<file path=ppt/tags/tag243.xml><?xml version="1.0" encoding="utf-8"?>
<p:tagLst xmlns:a="http://schemas.openxmlformats.org/drawingml/2006/main" xmlns:r="http://schemas.openxmlformats.org/officeDocument/2006/relationships" xmlns:p="http://schemas.openxmlformats.org/presentationml/2006/main">
  <p:tag name="DVSHAPEID" val="fkxd3nA0JYlJmFdXwMfy0d"/>
</p:tagLst>
</file>

<file path=ppt/tags/tag24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45.xml><?xml version="1.0" encoding="utf-8"?>
<p:tagLst xmlns:a="http://schemas.openxmlformats.org/drawingml/2006/main" xmlns:r="http://schemas.openxmlformats.org/officeDocument/2006/relationships" xmlns:p="http://schemas.openxmlformats.org/presentationml/2006/main">
  <p:tag name="DVSECTIONID" val="FVhhIlY7PXQeIsyqppwThI"/>
</p:tagLst>
</file>

<file path=ppt/tags/tag246.xml><?xml version="1.0" encoding="utf-8"?>
<p:tagLst xmlns:a="http://schemas.openxmlformats.org/drawingml/2006/main" xmlns:r="http://schemas.openxmlformats.org/officeDocument/2006/relationships" xmlns:p="http://schemas.openxmlformats.org/presentationml/2006/main">
  <p:tag name="DVSHAPEID" val="eQv43TyPFkevqC3wsXtNW1"/>
</p:tagLst>
</file>

<file path=ppt/tags/tag247.xml><?xml version="1.0" encoding="utf-8"?>
<p:tagLst xmlns:a="http://schemas.openxmlformats.org/drawingml/2006/main" xmlns:r="http://schemas.openxmlformats.org/officeDocument/2006/relationships" xmlns:p="http://schemas.openxmlformats.org/presentationml/2006/main">
  <p:tag name="DVSHAPEID" val="fq0YW8qilUQZoVi3S6MyOs"/>
</p:tagLst>
</file>

<file path=ppt/tags/tag248.xml><?xml version="1.0" encoding="utf-8"?>
<p:tagLst xmlns:a="http://schemas.openxmlformats.org/drawingml/2006/main" xmlns:r="http://schemas.openxmlformats.org/officeDocument/2006/relationships" xmlns:p="http://schemas.openxmlformats.org/presentationml/2006/main">
  <p:tag name="DVSHAPEID" val="fe7j9o6MiSLdB534XpomZj"/>
</p:tagLst>
</file>

<file path=ppt/tags/tag249.xml><?xml version="1.0" encoding="utf-8"?>
<p:tagLst xmlns:a="http://schemas.openxmlformats.org/drawingml/2006/main" xmlns:r="http://schemas.openxmlformats.org/officeDocument/2006/relationships" xmlns:p="http://schemas.openxmlformats.org/presentationml/2006/main">
  <p:tag name="DVSHAPEID" val="Frd7dp4m0ocMaMRDZ2bzCX"/>
</p:tagLst>
</file>

<file path=ppt/tags/tag2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5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51.xml><?xml version="1.0" encoding="utf-8"?>
<p:tagLst xmlns:a="http://schemas.openxmlformats.org/drawingml/2006/main" xmlns:r="http://schemas.openxmlformats.org/officeDocument/2006/relationships" xmlns:p="http://schemas.openxmlformats.org/presentationml/2006/main">
  <p:tag name="DVSECTIONID" val="WfRAGydqANpgxldnHm0UqW"/>
</p:tagLst>
</file>

<file path=ppt/tags/tag252.xml><?xml version="1.0" encoding="utf-8"?>
<p:tagLst xmlns:a="http://schemas.openxmlformats.org/drawingml/2006/main" xmlns:r="http://schemas.openxmlformats.org/officeDocument/2006/relationships" xmlns:p="http://schemas.openxmlformats.org/presentationml/2006/main">
  <p:tag name="DVSHAPEID" val="fSt2cchrIe8fvH42LrvGy1"/>
</p:tagLst>
</file>

<file path=ppt/tags/tag253.xml><?xml version="1.0" encoding="utf-8"?>
<p:tagLst xmlns:a="http://schemas.openxmlformats.org/drawingml/2006/main" xmlns:r="http://schemas.openxmlformats.org/officeDocument/2006/relationships" xmlns:p="http://schemas.openxmlformats.org/presentationml/2006/main">
  <p:tag name="DVSHAPEID" val="BmRkGHFnGqufYkHvMEcqXR"/>
</p:tagLst>
</file>

<file path=ppt/tags/tag25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55.xml><?xml version="1.0" encoding="utf-8"?>
<p:tagLst xmlns:a="http://schemas.openxmlformats.org/drawingml/2006/main" xmlns:r="http://schemas.openxmlformats.org/officeDocument/2006/relationships" xmlns:p="http://schemas.openxmlformats.org/presentationml/2006/main">
  <p:tag name="DVSECTIONID" val="LuVhVqaT8OBXZ1q7EqTom2"/>
</p:tagLst>
</file>

<file path=ppt/tags/tag256.xml><?xml version="1.0" encoding="utf-8"?>
<p:tagLst xmlns:a="http://schemas.openxmlformats.org/drawingml/2006/main" xmlns:r="http://schemas.openxmlformats.org/officeDocument/2006/relationships" xmlns:p="http://schemas.openxmlformats.org/presentationml/2006/main">
  <p:tag name="DVSHAPEID" val="axtewrvG1nBRwYHJVLISur"/>
</p:tagLst>
</file>

<file path=ppt/tags/tag257.xml><?xml version="1.0" encoding="utf-8"?>
<p:tagLst xmlns:a="http://schemas.openxmlformats.org/drawingml/2006/main" xmlns:r="http://schemas.openxmlformats.org/officeDocument/2006/relationships" xmlns:p="http://schemas.openxmlformats.org/presentationml/2006/main">
  <p:tag name="DVSHAPEID" val="pCMEbcRwjENmzv76nG6XBX"/>
</p:tagLst>
</file>

<file path=ppt/tags/tag258.xml><?xml version="1.0" encoding="utf-8"?>
<p:tagLst xmlns:a="http://schemas.openxmlformats.org/drawingml/2006/main" xmlns:r="http://schemas.openxmlformats.org/officeDocument/2006/relationships" xmlns:p="http://schemas.openxmlformats.org/presentationml/2006/main">
  <p:tag name="DVSHAPEID" val="pibUauR5KdTI8QrSfjOu3X"/>
</p:tagLst>
</file>

<file path=ppt/tags/tag25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60.xml><?xml version="1.0" encoding="utf-8"?>
<p:tagLst xmlns:a="http://schemas.openxmlformats.org/drawingml/2006/main" xmlns:r="http://schemas.openxmlformats.org/officeDocument/2006/relationships" xmlns:p="http://schemas.openxmlformats.org/presentationml/2006/main">
  <p:tag name="DVSECTIONID" val="OrVcd1HaSmiZumFoCNfHFB"/>
</p:tagLst>
</file>

<file path=ppt/tags/tag261.xml><?xml version="1.0" encoding="utf-8"?>
<p:tagLst xmlns:a="http://schemas.openxmlformats.org/drawingml/2006/main" xmlns:r="http://schemas.openxmlformats.org/officeDocument/2006/relationships" xmlns:p="http://schemas.openxmlformats.org/presentationml/2006/main">
  <p:tag name="DVSHAPEID" val="yLfrM2uCwa86YGCG6tuHg4"/>
</p:tagLst>
</file>

<file path=ppt/tags/tag262.xml><?xml version="1.0" encoding="utf-8"?>
<p:tagLst xmlns:a="http://schemas.openxmlformats.org/drawingml/2006/main" xmlns:r="http://schemas.openxmlformats.org/officeDocument/2006/relationships" xmlns:p="http://schemas.openxmlformats.org/presentationml/2006/main">
  <p:tag name="DVSHAPEID" val="pKjX9wRP8sY88SHXbfXdiS"/>
</p:tagLst>
</file>

<file path=ppt/tags/tag263.xml><?xml version="1.0" encoding="utf-8"?>
<p:tagLst xmlns:a="http://schemas.openxmlformats.org/drawingml/2006/main" xmlns:r="http://schemas.openxmlformats.org/officeDocument/2006/relationships" xmlns:p="http://schemas.openxmlformats.org/presentationml/2006/main">
  <p:tag name="DVSHAPEID" val="lBz8JtL7uGttmv7PTYKG2F"/>
</p:tagLst>
</file>

<file path=ppt/tags/tag26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65.xml><?xml version="1.0" encoding="utf-8"?>
<p:tagLst xmlns:a="http://schemas.openxmlformats.org/drawingml/2006/main" xmlns:r="http://schemas.openxmlformats.org/officeDocument/2006/relationships" xmlns:p="http://schemas.openxmlformats.org/presentationml/2006/main">
  <p:tag name="DVSECTIONID" val="FzlbWzIA12zIGtmId9bXVe"/>
</p:tagLst>
</file>

<file path=ppt/tags/tag266.xml><?xml version="1.0" encoding="utf-8"?>
<p:tagLst xmlns:a="http://schemas.openxmlformats.org/drawingml/2006/main" xmlns:r="http://schemas.openxmlformats.org/officeDocument/2006/relationships" xmlns:p="http://schemas.openxmlformats.org/presentationml/2006/main">
  <p:tag name="DVSHAPEID" val="HIfFqNTrbImfXG6qVtM5ZO"/>
</p:tagLst>
</file>

<file path=ppt/tags/tag267.xml><?xml version="1.0" encoding="utf-8"?>
<p:tagLst xmlns:a="http://schemas.openxmlformats.org/drawingml/2006/main" xmlns:r="http://schemas.openxmlformats.org/officeDocument/2006/relationships" xmlns:p="http://schemas.openxmlformats.org/presentationml/2006/main">
  <p:tag name="DVSHAPEID" val="YDwGKHlUmaOx8n9KrptbQY"/>
</p:tagLst>
</file>

<file path=ppt/tags/tag26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69.xml><?xml version="1.0" encoding="utf-8"?>
<p:tagLst xmlns:a="http://schemas.openxmlformats.org/drawingml/2006/main" xmlns:r="http://schemas.openxmlformats.org/officeDocument/2006/relationships" xmlns:p="http://schemas.openxmlformats.org/presentationml/2006/main">
  <p:tag name="DVSECTIONID" val="FZx4sfN58FndLlR157sikf"/>
</p:tagLst>
</file>

<file path=ppt/tags/tag27.xml><?xml version="1.0" encoding="utf-8"?>
<p:tagLst xmlns:a="http://schemas.openxmlformats.org/drawingml/2006/main" xmlns:r="http://schemas.openxmlformats.org/officeDocument/2006/relationships" xmlns:p="http://schemas.openxmlformats.org/presentationml/2006/main">
  <p:tag name="DVSECTIONID" val="qturCCobLKjibcpk16RtI7"/>
</p:tagLst>
</file>

<file path=ppt/tags/tag270.xml><?xml version="1.0" encoding="utf-8"?>
<p:tagLst xmlns:a="http://schemas.openxmlformats.org/drawingml/2006/main" xmlns:r="http://schemas.openxmlformats.org/officeDocument/2006/relationships" xmlns:p="http://schemas.openxmlformats.org/presentationml/2006/main">
  <p:tag name="DVSHAPEID" val="VJryYR9Cmp173i5Iyj1jJn"/>
</p:tagLst>
</file>

<file path=ppt/tags/tag271.xml><?xml version="1.0" encoding="utf-8"?>
<p:tagLst xmlns:a="http://schemas.openxmlformats.org/drawingml/2006/main" xmlns:r="http://schemas.openxmlformats.org/officeDocument/2006/relationships" xmlns:p="http://schemas.openxmlformats.org/presentationml/2006/main">
  <p:tag name="DVSHAPEID" val="oT4f94T5zyp1kT62Ju8sdb"/>
</p:tagLst>
</file>

<file path=ppt/tags/tag272.xml><?xml version="1.0" encoding="utf-8"?>
<p:tagLst xmlns:a="http://schemas.openxmlformats.org/drawingml/2006/main" xmlns:r="http://schemas.openxmlformats.org/officeDocument/2006/relationships" xmlns:p="http://schemas.openxmlformats.org/presentationml/2006/main">
  <p:tag name="DVSHAPEID" val="fosJRRg4AzBxkxuII4IgQs"/>
</p:tagLst>
</file>

<file path=ppt/tags/tag27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74.xml><?xml version="1.0" encoding="utf-8"?>
<p:tagLst xmlns:a="http://schemas.openxmlformats.org/drawingml/2006/main" xmlns:r="http://schemas.openxmlformats.org/officeDocument/2006/relationships" xmlns:p="http://schemas.openxmlformats.org/presentationml/2006/main">
  <p:tag name="DVSECTIONID" val="pLGb2Uz6vHFqUlES7sMVTU"/>
</p:tagLst>
</file>

<file path=ppt/tags/tag275.xml><?xml version="1.0" encoding="utf-8"?>
<p:tagLst xmlns:a="http://schemas.openxmlformats.org/drawingml/2006/main" xmlns:r="http://schemas.openxmlformats.org/officeDocument/2006/relationships" xmlns:p="http://schemas.openxmlformats.org/presentationml/2006/main">
  <p:tag name="DVSHAPEID" val="RRYmEyN30Uq5pqFI5uc3uY"/>
</p:tagLst>
</file>

<file path=ppt/tags/tag276.xml><?xml version="1.0" encoding="utf-8"?>
<p:tagLst xmlns:a="http://schemas.openxmlformats.org/drawingml/2006/main" xmlns:r="http://schemas.openxmlformats.org/officeDocument/2006/relationships" xmlns:p="http://schemas.openxmlformats.org/presentationml/2006/main">
  <p:tag name="DVSHAPEID" val="iOOA2cNVjgO9g1QzDiTolA"/>
</p:tagLst>
</file>

<file path=ppt/tags/tag27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78.xml><?xml version="1.0" encoding="utf-8"?>
<p:tagLst xmlns:a="http://schemas.openxmlformats.org/drawingml/2006/main" xmlns:r="http://schemas.openxmlformats.org/officeDocument/2006/relationships" xmlns:p="http://schemas.openxmlformats.org/presentationml/2006/main">
  <p:tag name="DVSECTIONID" val="ltI0Rc44vDUpALngdTv19F"/>
</p:tagLst>
</file>

<file path=ppt/tags/tag279.xml><?xml version="1.0" encoding="utf-8"?>
<p:tagLst xmlns:a="http://schemas.openxmlformats.org/drawingml/2006/main" xmlns:r="http://schemas.openxmlformats.org/officeDocument/2006/relationships" xmlns:p="http://schemas.openxmlformats.org/presentationml/2006/main">
  <p:tag name="DVSHAPEID" val="fQOffFMIDxPWPNacui8SZn"/>
</p:tagLst>
</file>

<file path=ppt/tags/tag28.xml><?xml version="1.0" encoding="utf-8"?>
<p:tagLst xmlns:a="http://schemas.openxmlformats.org/drawingml/2006/main" xmlns:r="http://schemas.openxmlformats.org/officeDocument/2006/relationships" xmlns:p="http://schemas.openxmlformats.org/presentationml/2006/main">
  <p:tag name="DVSHAPEID" val="kIgTPttqWGpmtFVCmTpMa5"/>
</p:tagLst>
</file>

<file path=ppt/tags/tag280.xml><?xml version="1.0" encoding="utf-8"?>
<p:tagLst xmlns:a="http://schemas.openxmlformats.org/drawingml/2006/main" xmlns:r="http://schemas.openxmlformats.org/officeDocument/2006/relationships" xmlns:p="http://schemas.openxmlformats.org/presentationml/2006/main">
  <p:tag name="DVSHAPEID" val="J43jP5buDj3O8CRMj6voCr"/>
</p:tagLst>
</file>

<file path=ppt/tags/tag28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82.xml><?xml version="1.0" encoding="utf-8"?>
<p:tagLst xmlns:a="http://schemas.openxmlformats.org/drawingml/2006/main" xmlns:r="http://schemas.openxmlformats.org/officeDocument/2006/relationships" xmlns:p="http://schemas.openxmlformats.org/presentationml/2006/main">
  <p:tag name="DVSECTIONID" val="xkrvmc0Zvoluqdt12n2rb2"/>
</p:tagLst>
</file>

<file path=ppt/tags/tag283.xml><?xml version="1.0" encoding="utf-8"?>
<p:tagLst xmlns:a="http://schemas.openxmlformats.org/drawingml/2006/main" xmlns:r="http://schemas.openxmlformats.org/officeDocument/2006/relationships" xmlns:p="http://schemas.openxmlformats.org/presentationml/2006/main">
  <p:tag name="DVSHAPEID" val="5P6rjeav8o6fPn3c7CKyIj"/>
</p:tagLst>
</file>

<file path=ppt/tags/tag284.xml><?xml version="1.0" encoding="utf-8"?>
<p:tagLst xmlns:a="http://schemas.openxmlformats.org/drawingml/2006/main" xmlns:r="http://schemas.openxmlformats.org/officeDocument/2006/relationships" xmlns:p="http://schemas.openxmlformats.org/presentationml/2006/main">
  <p:tag name="DVSHAPEID" val="KHkX2wbgnxA8bF2932Dlj8"/>
</p:tagLst>
</file>

<file path=ppt/tags/tag28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86.xml><?xml version="1.0" encoding="utf-8"?>
<p:tagLst xmlns:a="http://schemas.openxmlformats.org/drawingml/2006/main" xmlns:r="http://schemas.openxmlformats.org/officeDocument/2006/relationships" xmlns:p="http://schemas.openxmlformats.org/presentationml/2006/main">
  <p:tag name="DVSECTIONID" val="wvLSvQfTqSKFVnzlPR3w7v"/>
</p:tagLst>
</file>

<file path=ppt/tags/tag287.xml><?xml version="1.0" encoding="utf-8"?>
<p:tagLst xmlns:a="http://schemas.openxmlformats.org/drawingml/2006/main" xmlns:r="http://schemas.openxmlformats.org/officeDocument/2006/relationships" xmlns:p="http://schemas.openxmlformats.org/presentationml/2006/main">
  <p:tag name="DVSHAPEID" val="LswXgl5Nd97xQLNwVRSVlx"/>
</p:tagLst>
</file>

<file path=ppt/tags/tag288.xml><?xml version="1.0" encoding="utf-8"?>
<p:tagLst xmlns:a="http://schemas.openxmlformats.org/drawingml/2006/main" xmlns:r="http://schemas.openxmlformats.org/officeDocument/2006/relationships" xmlns:p="http://schemas.openxmlformats.org/presentationml/2006/main">
  <p:tag name="DVSECTIONID" val="35laNbQ8YItuNWKuHaKBYt"/>
</p:tagLst>
</file>

<file path=ppt/tags/tag289.xml><?xml version="1.0" encoding="utf-8"?>
<p:tagLst xmlns:a="http://schemas.openxmlformats.org/drawingml/2006/main" xmlns:r="http://schemas.openxmlformats.org/officeDocument/2006/relationships" xmlns:p="http://schemas.openxmlformats.org/presentationml/2006/main">
  <p:tag name="DVSHAPEID" val="VrsHJTRCYuz7FGwc6knfCj"/>
</p:tagLst>
</file>

<file path=ppt/tags/tag29.xml><?xml version="1.0" encoding="utf-8"?>
<p:tagLst xmlns:a="http://schemas.openxmlformats.org/drawingml/2006/main" xmlns:r="http://schemas.openxmlformats.org/officeDocument/2006/relationships" xmlns:p="http://schemas.openxmlformats.org/presentationml/2006/main">
  <p:tag name="DVSHAPEID" val="Z9UEwYCnS8ercAp7KgruEV"/>
</p:tagLst>
</file>

<file path=ppt/tags/tag290.xml><?xml version="1.0" encoding="utf-8"?>
<p:tagLst xmlns:a="http://schemas.openxmlformats.org/drawingml/2006/main" xmlns:r="http://schemas.openxmlformats.org/officeDocument/2006/relationships" xmlns:p="http://schemas.openxmlformats.org/presentationml/2006/main">
  <p:tag name="DVSHAPEID" val="QoGft9zn7miPuIJ2n6WS1c"/>
</p:tagLst>
</file>

<file path=ppt/tags/tag291.xml><?xml version="1.0" encoding="utf-8"?>
<p:tagLst xmlns:a="http://schemas.openxmlformats.org/drawingml/2006/main" xmlns:r="http://schemas.openxmlformats.org/officeDocument/2006/relationships" xmlns:p="http://schemas.openxmlformats.org/presentationml/2006/main">
  <p:tag name="DVSHAPEID" val="uPHrylMkLlQBA41upI2Bmc"/>
</p:tagLst>
</file>

<file path=ppt/tags/tag292.xml><?xml version="1.0" encoding="utf-8"?>
<p:tagLst xmlns:a="http://schemas.openxmlformats.org/drawingml/2006/main" xmlns:r="http://schemas.openxmlformats.org/officeDocument/2006/relationships" xmlns:p="http://schemas.openxmlformats.org/presentationml/2006/main">
  <p:tag name="DVSHAPEID" val="PPbOs3XgiJhDUQx2AeAMBW"/>
</p:tagLst>
</file>

<file path=ppt/tags/tag29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94.xml><?xml version="1.0" encoding="utf-8"?>
<p:tagLst xmlns:a="http://schemas.openxmlformats.org/drawingml/2006/main" xmlns:r="http://schemas.openxmlformats.org/officeDocument/2006/relationships" xmlns:p="http://schemas.openxmlformats.org/presentationml/2006/main">
  <p:tag name="DVSECTIONID" val="KLh5sHyaoFU1rFxk233hT2"/>
</p:tagLst>
</file>

<file path=ppt/tags/tag295.xml><?xml version="1.0" encoding="utf-8"?>
<p:tagLst xmlns:a="http://schemas.openxmlformats.org/drawingml/2006/main" xmlns:r="http://schemas.openxmlformats.org/officeDocument/2006/relationships" xmlns:p="http://schemas.openxmlformats.org/presentationml/2006/main">
  <p:tag name="DVSHAPEID" val="G62W34HiWZdt9xkhzit9bv"/>
</p:tagLst>
</file>

<file path=ppt/tags/tag296.xml><?xml version="1.0" encoding="utf-8"?>
<p:tagLst xmlns:a="http://schemas.openxmlformats.org/drawingml/2006/main" xmlns:r="http://schemas.openxmlformats.org/officeDocument/2006/relationships" xmlns:p="http://schemas.openxmlformats.org/presentationml/2006/main">
  <p:tag name="DVSHAPEID" val="0XKxib8dXSryWJDRLg969T"/>
</p:tagLst>
</file>

<file path=ppt/tags/tag29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9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99.xml><?xml version="1.0" encoding="utf-8"?>
<p:tagLst xmlns:a="http://schemas.openxmlformats.org/drawingml/2006/main" xmlns:r="http://schemas.openxmlformats.org/officeDocument/2006/relationships" xmlns:p="http://schemas.openxmlformats.org/presentationml/2006/main">
  <p:tag name="DVSECTIONID" val="p8YngmPf8LtG2EINvOtqvA"/>
</p:tagLst>
</file>

<file path=ppt/tags/tag3.xml><?xml version="1.0" encoding="utf-8"?>
<p:tagLst xmlns:a="http://schemas.openxmlformats.org/drawingml/2006/main" xmlns:r="http://schemas.openxmlformats.org/officeDocument/2006/relationships" xmlns:p="http://schemas.openxmlformats.org/presentationml/2006/main">
  <p:tag name="DVSHAPEID" val="jVZ54iVZ7bJpEb2tyceVRA"/>
</p:tagLst>
</file>

<file path=ppt/tags/tag30.xml><?xml version="1.0" encoding="utf-8"?>
<p:tagLst xmlns:a="http://schemas.openxmlformats.org/drawingml/2006/main" xmlns:r="http://schemas.openxmlformats.org/officeDocument/2006/relationships" xmlns:p="http://schemas.openxmlformats.org/presentationml/2006/main">
  <p:tag name="DVSHAPEID" val="y7kGksyFnn6fI6ZaXuOzOh"/>
</p:tagLst>
</file>

<file path=ppt/tags/tag300.xml><?xml version="1.0" encoding="utf-8"?>
<p:tagLst xmlns:a="http://schemas.openxmlformats.org/drawingml/2006/main" xmlns:r="http://schemas.openxmlformats.org/officeDocument/2006/relationships" xmlns:p="http://schemas.openxmlformats.org/presentationml/2006/main">
  <p:tag name="DVSHAPEID" val="eRsTW3xYiJXHhAmsRpyWD5"/>
</p:tagLst>
</file>

<file path=ppt/tags/tag301.xml><?xml version="1.0" encoding="utf-8"?>
<p:tagLst xmlns:a="http://schemas.openxmlformats.org/drawingml/2006/main" xmlns:r="http://schemas.openxmlformats.org/officeDocument/2006/relationships" xmlns:p="http://schemas.openxmlformats.org/presentationml/2006/main">
  <p:tag name="DVSECTIONID" val="uYKWWutJDsPP5ceF5gtZqN"/>
</p:tagLst>
</file>

<file path=ppt/tags/tag302.xml><?xml version="1.0" encoding="utf-8"?>
<p:tagLst xmlns:a="http://schemas.openxmlformats.org/drawingml/2006/main" xmlns:r="http://schemas.openxmlformats.org/officeDocument/2006/relationships" xmlns:p="http://schemas.openxmlformats.org/presentationml/2006/main">
  <p:tag name="DVSHAPEID" val="DbLP2sfN9J8MUrn8XKnwXc"/>
</p:tagLst>
</file>

<file path=ppt/tags/tag303.xml><?xml version="1.0" encoding="utf-8"?>
<p:tagLst xmlns:a="http://schemas.openxmlformats.org/drawingml/2006/main" xmlns:r="http://schemas.openxmlformats.org/officeDocument/2006/relationships" xmlns:p="http://schemas.openxmlformats.org/presentationml/2006/main">
  <p:tag name="DVSHAPEID" val="8AvnpUQ1O6zV7xQNfgzCdw"/>
</p:tagLst>
</file>

<file path=ppt/tags/tag30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05.xml><?xml version="1.0" encoding="utf-8"?>
<p:tagLst xmlns:a="http://schemas.openxmlformats.org/drawingml/2006/main" xmlns:r="http://schemas.openxmlformats.org/officeDocument/2006/relationships" xmlns:p="http://schemas.openxmlformats.org/presentationml/2006/main">
  <p:tag name="DVSECTIONID" val="N7zhdVz3BBsx3q3riZ7DXU"/>
</p:tagLst>
</file>

<file path=ppt/tags/tag306.xml><?xml version="1.0" encoding="utf-8"?>
<p:tagLst xmlns:a="http://schemas.openxmlformats.org/drawingml/2006/main" xmlns:r="http://schemas.openxmlformats.org/officeDocument/2006/relationships" xmlns:p="http://schemas.openxmlformats.org/presentationml/2006/main">
  <p:tag name="DVSHAPEID" val="1kwHSCs2ZxQge79r0b6u3r"/>
</p:tagLst>
</file>

<file path=ppt/tags/tag307.xml><?xml version="1.0" encoding="utf-8"?>
<p:tagLst xmlns:a="http://schemas.openxmlformats.org/drawingml/2006/main" xmlns:r="http://schemas.openxmlformats.org/officeDocument/2006/relationships" xmlns:p="http://schemas.openxmlformats.org/presentationml/2006/main">
  <p:tag name="DVSHAPEID" val="u6OT6bO9gUqJ9Mz9Ad344e"/>
</p:tagLst>
</file>

<file path=ppt/tags/tag30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09.xml><?xml version="1.0" encoding="utf-8"?>
<p:tagLst xmlns:a="http://schemas.openxmlformats.org/drawingml/2006/main" xmlns:r="http://schemas.openxmlformats.org/officeDocument/2006/relationships" xmlns:p="http://schemas.openxmlformats.org/presentationml/2006/main">
  <p:tag name="DVSECTIONID" val="VdYowdaiLx3i8iHZrizdxA"/>
</p:tagLst>
</file>

<file path=ppt/tags/tag31.xml><?xml version="1.0" encoding="utf-8"?>
<p:tagLst xmlns:a="http://schemas.openxmlformats.org/drawingml/2006/main" xmlns:r="http://schemas.openxmlformats.org/officeDocument/2006/relationships" xmlns:p="http://schemas.openxmlformats.org/presentationml/2006/main">
  <p:tag name="DVSHAPEID" val="81tkcf88kFq4BNkPE9OcLR"/>
</p:tagLst>
</file>

<file path=ppt/tags/tag310.xml><?xml version="1.0" encoding="utf-8"?>
<p:tagLst xmlns:a="http://schemas.openxmlformats.org/drawingml/2006/main" xmlns:r="http://schemas.openxmlformats.org/officeDocument/2006/relationships" xmlns:p="http://schemas.openxmlformats.org/presentationml/2006/main">
  <p:tag name="DVSHAPEID" val="fLlVdsL7Vfx5fmxzJlwHv3"/>
</p:tagLst>
</file>

<file path=ppt/tags/tag311.xml><?xml version="1.0" encoding="utf-8"?>
<p:tagLst xmlns:a="http://schemas.openxmlformats.org/drawingml/2006/main" xmlns:r="http://schemas.openxmlformats.org/officeDocument/2006/relationships" xmlns:p="http://schemas.openxmlformats.org/presentationml/2006/main">
  <p:tag name="DVSHAPEID" val="VBHEL6NmVti2dhWVEglTsj"/>
</p:tagLst>
</file>

<file path=ppt/tags/tag312.xml><?xml version="1.0" encoding="utf-8"?>
<p:tagLst xmlns:a="http://schemas.openxmlformats.org/drawingml/2006/main" xmlns:r="http://schemas.openxmlformats.org/officeDocument/2006/relationships" xmlns:p="http://schemas.openxmlformats.org/presentationml/2006/main">
  <p:tag name="DVSHAPEID" val="Y8mXivcMvQXcQKeyGEjzj4"/>
</p:tagLst>
</file>

<file path=ppt/tags/tag313.xml><?xml version="1.0" encoding="utf-8"?>
<p:tagLst xmlns:a="http://schemas.openxmlformats.org/drawingml/2006/main" xmlns:r="http://schemas.openxmlformats.org/officeDocument/2006/relationships" xmlns:p="http://schemas.openxmlformats.org/presentationml/2006/main">
  <p:tag name="DVSHAPEID" val="nnHDo6K1NtdKTa6iy1uvb6"/>
</p:tagLst>
</file>

<file path=ppt/tags/tag314.xml><?xml version="1.0" encoding="utf-8"?>
<p:tagLst xmlns:a="http://schemas.openxmlformats.org/drawingml/2006/main" xmlns:r="http://schemas.openxmlformats.org/officeDocument/2006/relationships" xmlns:p="http://schemas.openxmlformats.org/presentationml/2006/main">
  <p:tag name="DVSHAPEID" val="rwwEwHMNYQHrEEZA1bMw2O"/>
</p:tagLst>
</file>

<file path=ppt/tags/tag315.xml><?xml version="1.0" encoding="utf-8"?>
<p:tagLst xmlns:a="http://schemas.openxmlformats.org/drawingml/2006/main" xmlns:r="http://schemas.openxmlformats.org/officeDocument/2006/relationships" xmlns:p="http://schemas.openxmlformats.org/presentationml/2006/main">
  <p:tag name="DVSHAPEID" val="GTvj1Bvy8CagWa6Jz2e0vm"/>
</p:tagLst>
</file>

<file path=ppt/tags/tag316.xml><?xml version="1.0" encoding="utf-8"?>
<p:tagLst xmlns:a="http://schemas.openxmlformats.org/drawingml/2006/main" xmlns:r="http://schemas.openxmlformats.org/officeDocument/2006/relationships" xmlns:p="http://schemas.openxmlformats.org/presentationml/2006/main">
  <p:tag name="DVSHAPEID" val="3swriXZjJF3CQC8cGbhqI4"/>
</p:tagLst>
</file>

<file path=ppt/tags/tag317.xml><?xml version="1.0" encoding="utf-8"?>
<p:tagLst xmlns:a="http://schemas.openxmlformats.org/drawingml/2006/main" xmlns:r="http://schemas.openxmlformats.org/officeDocument/2006/relationships" xmlns:p="http://schemas.openxmlformats.org/presentationml/2006/main">
  <p:tag name="DVSHAPEID" val="hnIOuhBJh2jjQ3NziyyOTu"/>
</p:tagLst>
</file>

<file path=ppt/tags/tag318.xml><?xml version="1.0" encoding="utf-8"?>
<p:tagLst xmlns:a="http://schemas.openxmlformats.org/drawingml/2006/main" xmlns:r="http://schemas.openxmlformats.org/officeDocument/2006/relationships" xmlns:p="http://schemas.openxmlformats.org/presentationml/2006/main">
  <p:tag name="DVSHAPEID" val="djktBnm3I5DZb8JusHI0o1"/>
</p:tagLst>
</file>

<file path=ppt/tags/tag319.xml><?xml version="1.0" encoding="utf-8"?>
<p:tagLst xmlns:a="http://schemas.openxmlformats.org/drawingml/2006/main" xmlns:r="http://schemas.openxmlformats.org/officeDocument/2006/relationships" xmlns:p="http://schemas.openxmlformats.org/presentationml/2006/main">
  <p:tag name="DVSHAPEID" val="iwM4o6TJRUbMaou1Gdmeje"/>
</p:tagLst>
</file>

<file path=ppt/tags/tag32.xml><?xml version="1.0" encoding="utf-8"?>
<p:tagLst xmlns:a="http://schemas.openxmlformats.org/drawingml/2006/main" xmlns:r="http://schemas.openxmlformats.org/officeDocument/2006/relationships" xmlns:p="http://schemas.openxmlformats.org/presentationml/2006/main">
  <p:tag name="DVSHAPEID" val="lWRj8zjXG56gZidZfjwe2q"/>
</p:tagLst>
</file>

<file path=ppt/tags/tag320.xml><?xml version="1.0" encoding="utf-8"?>
<p:tagLst xmlns:a="http://schemas.openxmlformats.org/drawingml/2006/main" xmlns:r="http://schemas.openxmlformats.org/officeDocument/2006/relationships" xmlns:p="http://schemas.openxmlformats.org/presentationml/2006/main">
  <p:tag name="DVSHAPEID" val="FRSFQO5R5S6b0NGwYfaZdI"/>
</p:tagLst>
</file>

<file path=ppt/tags/tag321.xml><?xml version="1.0" encoding="utf-8"?>
<p:tagLst xmlns:a="http://schemas.openxmlformats.org/drawingml/2006/main" xmlns:r="http://schemas.openxmlformats.org/officeDocument/2006/relationships" xmlns:p="http://schemas.openxmlformats.org/presentationml/2006/main">
  <p:tag name="DVSHAPEID" val="NoYkZr1uDaH4QVbJg5DZPi"/>
</p:tagLst>
</file>

<file path=ppt/tags/tag322.xml><?xml version="1.0" encoding="utf-8"?>
<p:tagLst xmlns:a="http://schemas.openxmlformats.org/drawingml/2006/main" xmlns:r="http://schemas.openxmlformats.org/officeDocument/2006/relationships" xmlns:p="http://schemas.openxmlformats.org/presentationml/2006/main">
  <p:tag name="DVSHAPEID" val="FYnGk9f63j0W3tGvODPAfW"/>
</p:tagLst>
</file>

<file path=ppt/tags/tag323.xml><?xml version="1.0" encoding="utf-8"?>
<p:tagLst xmlns:a="http://schemas.openxmlformats.org/drawingml/2006/main" xmlns:r="http://schemas.openxmlformats.org/officeDocument/2006/relationships" xmlns:p="http://schemas.openxmlformats.org/presentationml/2006/main">
  <p:tag name="DVSHAPEID" val="uWXLleZ5mdTvJ0Wj7Sfw6n"/>
</p:tagLst>
</file>

<file path=ppt/tags/tag324.xml><?xml version="1.0" encoding="utf-8"?>
<p:tagLst xmlns:a="http://schemas.openxmlformats.org/drawingml/2006/main" xmlns:r="http://schemas.openxmlformats.org/officeDocument/2006/relationships" xmlns:p="http://schemas.openxmlformats.org/presentationml/2006/main">
  <p:tag name="DVSHAPEID" val="3USI3KgZae3ItqJyO07YXM"/>
</p:tagLst>
</file>

<file path=ppt/tags/tag325.xml><?xml version="1.0" encoding="utf-8"?>
<p:tagLst xmlns:a="http://schemas.openxmlformats.org/drawingml/2006/main" xmlns:r="http://schemas.openxmlformats.org/officeDocument/2006/relationships" xmlns:p="http://schemas.openxmlformats.org/presentationml/2006/main">
  <p:tag name="DVSHAPEID" val="3yJGyvwXlIQ6T3TCbeOm3E"/>
</p:tagLst>
</file>

<file path=ppt/tags/tag326.xml><?xml version="1.0" encoding="utf-8"?>
<p:tagLst xmlns:a="http://schemas.openxmlformats.org/drawingml/2006/main" xmlns:r="http://schemas.openxmlformats.org/officeDocument/2006/relationships" xmlns:p="http://schemas.openxmlformats.org/presentationml/2006/main">
  <p:tag name="DVSHAPEID" val="r1wvzz4ep7qgQjYmcLtdTl"/>
</p:tagLst>
</file>

<file path=ppt/tags/tag327.xml><?xml version="1.0" encoding="utf-8"?>
<p:tagLst xmlns:a="http://schemas.openxmlformats.org/drawingml/2006/main" xmlns:r="http://schemas.openxmlformats.org/officeDocument/2006/relationships" xmlns:p="http://schemas.openxmlformats.org/presentationml/2006/main">
  <p:tag name="DVSHAPEID" val="RnxGFbOS9BJo7Ia2VWT6iJ"/>
</p:tagLst>
</file>

<file path=ppt/tags/tag328.xml><?xml version="1.0" encoding="utf-8"?>
<p:tagLst xmlns:a="http://schemas.openxmlformats.org/drawingml/2006/main" xmlns:r="http://schemas.openxmlformats.org/officeDocument/2006/relationships" xmlns:p="http://schemas.openxmlformats.org/presentationml/2006/main">
  <p:tag name="DVSHAPEID" val="FCczEP23SQL598YTTSqwXP"/>
</p:tagLst>
</file>

<file path=ppt/tags/tag32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3.xml><?xml version="1.0" encoding="utf-8"?>
<p:tagLst xmlns:a="http://schemas.openxmlformats.org/drawingml/2006/main" xmlns:r="http://schemas.openxmlformats.org/officeDocument/2006/relationships" xmlns:p="http://schemas.openxmlformats.org/presentationml/2006/main">
  <p:tag name="DVSHAPEID" val="OEvbQ7QEKBwhGwsT6zOnZk"/>
</p:tagLst>
</file>

<file path=ppt/tags/tag330.xml><?xml version="1.0" encoding="utf-8"?>
<p:tagLst xmlns:a="http://schemas.openxmlformats.org/drawingml/2006/main" xmlns:r="http://schemas.openxmlformats.org/officeDocument/2006/relationships" xmlns:p="http://schemas.openxmlformats.org/presentationml/2006/main">
  <p:tag name="DVSECTIONID" val="mn71JfKlpUmq9BBEaMzmHm"/>
</p:tagLst>
</file>

<file path=ppt/tags/tag331.xml><?xml version="1.0" encoding="utf-8"?>
<p:tagLst xmlns:a="http://schemas.openxmlformats.org/drawingml/2006/main" xmlns:r="http://schemas.openxmlformats.org/officeDocument/2006/relationships" xmlns:p="http://schemas.openxmlformats.org/presentationml/2006/main">
  <p:tag name="DVSHAPEID" val="nQPKI8mYSmlEYxA0DeFf5T"/>
</p:tagLst>
</file>

<file path=ppt/tags/tag332.xml><?xml version="1.0" encoding="utf-8"?>
<p:tagLst xmlns:a="http://schemas.openxmlformats.org/drawingml/2006/main" xmlns:r="http://schemas.openxmlformats.org/officeDocument/2006/relationships" xmlns:p="http://schemas.openxmlformats.org/presentationml/2006/main">
  <p:tag name="DVSHAPEID" val="KqTbGrNqSdRLDAeE5c3HZJ"/>
</p:tagLst>
</file>

<file path=ppt/tags/tag333.xml><?xml version="1.0" encoding="utf-8"?>
<p:tagLst xmlns:a="http://schemas.openxmlformats.org/drawingml/2006/main" xmlns:r="http://schemas.openxmlformats.org/officeDocument/2006/relationships" xmlns:p="http://schemas.openxmlformats.org/presentationml/2006/main">
  <p:tag name="DVSHAPEID" val="ibc9A49eEQbu6oQwrUbru8"/>
</p:tagLst>
</file>

<file path=ppt/tags/tag334.xml><?xml version="1.0" encoding="utf-8"?>
<p:tagLst xmlns:a="http://schemas.openxmlformats.org/drawingml/2006/main" xmlns:r="http://schemas.openxmlformats.org/officeDocument/2006/relationships" xmlns:p="http://schemas.openxmlformats.org/presentationml/2006/main">
  <p:tag name="DVSHAPEID" val="MdT0MZ9sboU07IZwRIgDy0"/>
</p:tagLst>
</file>

<file path=ppt/tags/tag335.xml><?xml version="1.0" encoding="utf-8"?>
<p:tagLst xmlns:a="http://schemas.openxmlformats.org/drawingml/2006/main" xmlns:r="http://schemas.openxmlformats.org/officeDocument/2006/relationships" xmlns:p="http://schemas.openxmlformats.org/presentationml/2006/main">
  <p:tag name="DVSHAPEID" val="A9tPNyK8wxfaoZgzia5bEN"/>
</p:tagLst>
</file>

<file path=ppt/tags/tag336.xml><?xml version="1.0" encoding="utf-8"?>
<p:tagLst xmlns:a="http://schemas.openxmlformats.org/drawingml/2006/main" xmlns:r="http://schemas.openxmlformats.org/officeDocument/2006/relationships" xmlns:p="http://schemas.openxmlformats.org/presentationml/2006/main">
  <p:tag name="DVSHAPEID" val="z6h8xU3tbRzLDJxWbAI3Rn"/>
</p:tagLst>
</file>

<file path=ppt/tags/tag337.xml><?xml version="1.0" encoding="utf-8"?>
<p:tagLst xmlns:a="http://schemas.openxmlformats.org/drawingml/2006/main" xmlns:r="http://schemas.openxmlformats.org/officeDocument/2006/relationships" xmlns:p="http://schemas.openxmlformats.org/presentationml/2006/main">
  <p:tag name="DVSHAPEID" val="LXjZghp6xnmMAmyF1P53ln"/>
</p:tagLst>
</file>

<file path=ppt/tags/tag338.xml><?xml version="1.0" encoding="utf-8"?>
<p:tagLst xmlns:a="http://schemas.openxmlformats.org/drawingml/2006/main" xmlns:r="http://schemas.openxmlformats.org/officeDocument/2006/relationships" xmlns:p="http://schemas.openxmlformats.org/presentationml/2006/main">
  <p:tag name="DVSHAPEID" val="ADmw2mYvtBVcljOxEM34jc"/>
</p:tagLst>
</file>

<file path=ppt/tags/tag339.xml><?xml version="1.0" encoding="utf-8"?>
<p:tagLst xmlns:a="http://schemas.openxmlformats.org/drawingml/2006/main" xmlns:r="http://schemas.openxmlformats.org/officeDocument/2006/relationships" xmlns:p="http://schemas.openxmlformats.org/presentationml/2006/main">
  <p:tag name="DVSHAPEID" val="pQ9anwzSXO1nnGDKe372TK"/>
</p:tagLst>
</file>

<file path=ppt/tags/tag34.xml><?xml version="1.0" encoding="utf-8"?>
<p:tagLst xmlns:a="http://schemas.openxmlformats.org/drawingml/2006/main" xmlns:r="http://schemas.openxmlformats.org/officeDocument/2006/relationships" xmlns:p="http://schemas.openxmlformats.org/presentationml/2006/main">
  <p:tag name="DVSHAPEID" val="XkN1BEUvFwOU8dOWIb71kv"/>
</p:tagLst>
</file>

<file path=ppt/tags/tag340.xml><?xml version="1.0" encoding="utf-8"?>
<p:tagLst xmlns:a="http://schemas.openxmlformats.org/drawingml/2006/main" xmlns:r="http://schemas.openxmlformats.org/officeDocument/2006/relationships" xmlns:p="http://schemas.openxmlformats.org/presentationml/2006/main">
  <p:tag name="DVSHAPEID" val="Qn1fRtbjZh4ndvmSYsVAD7"/>
</p:tagLst>
</file>

<file path=ppt/tags/tag341.xml><?xml version="1.0" encoding="utf-8"?>
<p:tagLst xmlns:a="http://schemas.openxmlformats.org/drawingml/2006/main" xmlns:r="http://schemas.openxmlformats.org/officeDocument/2006/relationships" xmlns:p="http://schemas.openxmlformats.org/presentationml/2006/main">
  <p:tag name="DVSHAPEID" val="aXW8UUx0XhiFZL88F6HEOK"/>
</p:tagLst>
</file>

<file path=ppt/tags/tag342.xml><?xml version="1.0" encoding="utf-8"?>
<p:tagLst xmlns:a="http://schemas.openxmlformats.org/drawingml/2006/main" xmlns:r="http://schemas.openxmlformats.org/officeDocument/2006/relationships" xmlns:p="http://schemas.openxmlformats.org/presentationml/2006/main">
  <p:tag name="DVSHAPEID" val="jZs8nm5E6j6Jd4iJygLZjM"/>
</p:tagLst>
</file>

<file path=ppt/tags/tag343.xml><?xml version="1.0" encoding="utf-8"?>
<p:tagLst xmlns:a="http://schemas.openxmlformats.org/drawingml/2006/main" xmlns:r="http://schemas.openxmlformats.org/officeDocument/2006/relationships" xmlns:p="http://schemas.openxmlformats.org/presentationml/2006/main">
  <p:tag name="DVSHAPEID" val="4ywBKPNPSYjqDWFMwaUiaZ"/>
</p:tagLst>
</file>

<file path=ppt/tags/tag344.xml><?xml version="1.0" encoding="utf-8"?>
<p:tagLst xmlns:a="http://schemas.openxmlformats.org/drawingml/2006/main" xmlns:r="http://schemas.openxmlformats.org/officeDocument/2006/relationships" xmlns:p="http://schemas.openxmlformats.org/presentationml/2006/main">
  <p:tag name="DVSHAPEID" val="ygy3PVxqSOqwUUCMCfRhq7"/>
</p:tagLst>
</file>

<file path=ppt/tags/tag345.xml><?xml version="1.0" encoding="utf-8"?>
<p:tagLst xmlns:a="http://schemas.openxmlformats.org/drawingml/2006/main" xmlns:r="http://schemas.openxmlformats.org/officeDocument/2006/relationships" xmlns:p="http://schemas.openxmlformats.org/presentationml/2006/main">
  <p:tag name="DVSHAPEID" val="qMqm3MKB41C5Zf2GZRir6u"/>
</p:tagLst>
</file>

<file path=ppt/tags/tag346.xml><?xml version="1.0" encoding="utf-8"?>
<p:tagLst xmlns:a="http://schemas.openxmlformats.org/drawingml/2006/main" xmlns:r="http://schemas.openxmlformats.org/officeDocument/2006/relationships" xmlns:p="http://schemas.openxmlformats.org/presentationml/2006/main">
  <p:tag name="DVSHAPEID" val="071LaKyFrTyrPLDtSKGhJo"/>
</p:tagLst>
</file>

<file path=ppt/tags/tag347.xml><?xml version="1.0" encoding="utf-8"?>
<p:tagLst xmlns:a="http://schemas.openxmlformats.org/drawingml/2006/main" xmlns:r="http://schemas.openxmlformats.org/officeDocument/2006/relationships" xmlns:p="http://schemas.openxmlformats.org/presentationml/2006/main">
  <p:tag name="DVSHAPEID" val="UOUmJWfZYY1VMjkiCZ2pAI"/>
</p:tagLst>
</file>

<file path=ppt/tags/tag348.xml><?xml version="1.0" encoding="utf-8"?>
<p:tagLst xmlns:a="http://schemas.openxmlformats.org/drawingml/2006/main" xmlns:r="http://schemas.openxmlformats.org/officeDocument/2006/relationships" xmlns:p="http://schemas.openxmlformats.org/presentationml/2006/main">
  <p:tag name="DVSHAPEID" val="xyqh2wZxLOKBdcQN0CprUz"/>
</p:tagLst>
</file>

<file path=ppt/tags/tag349.xml><?xml version="1.0" encoding="utf-8"?>
<p:tagLst xmlns:a="http://schemas.openxmlformats.org/drawingml/2006/main" xmlns:r="http://schemas.openxmlformats.org/officeDocument/2006/relationships" xmlns:p="http://schemas.openxmlformats.org/presentationml/2006/main">
  <p:tag name="DVSHAPEID" val="pUYk9z8HfjObhmWsTJ0rdc"/>
</p:tagLst>
</file>

<file path=ppt/tags/tag35.xml><?xml version="1.0" encoding="utf-8"?>
<p:tagLst xmlns:a="http://schemas.openxmlformats.org/drawingml/2006/main" xmlns:r="http://schemas.openxmlformats.org/officeDocument/2006/relationships" xmlns:p="http://schemas.openxmlformats.org/presentationml/2006/main">
  <p:tag name="DVSHAPEID" val="KHCHwldXpFruGaoPwbJfV0"/>
</p:tagLst>
</file>

<file path=ppt/tags/tag350.xml><?xml version="1.0" encoding="utf-8"?>
<p:tagLst xmlns:a="http://schemas.openxmlformats.org/drawingml/2006/main" xmlns:r="http://schemas.openxmlformats.org/officeDocument/2006/relationships" xmlns:p="http://schemas.openxmlformats.org/presentationml/2006/main">
  <p:tag name="DVSHAPEID" val="ab57sOZp08OX8viInpp3zr"/>
</p:tagLst>
</file>

<file path=ppt/tags/tag351.xml><?xml version="1.0" encoding="utf-8"?>
<p:tagLst xmlns:a="http://schemas.openxmlformats.org/drawingml/2006/main" xmlns:r="http://schemas.openxmlformats.org/officeDocument/2006/relationships" xmlns:p="http://schemas.openxmlformats.org/presentationml/2006/main">
  <p:tag name="DVSHAPEID" val="M1VuRxIFrsmcJNe17jIPjF"/>
</p:tagLst>
</file>

<file path=ppt/tags/tag352.xml><?xml version="1.0" encoding="utf-8"?>
<p:tagLst xmlns:a="http://schemas.openxmlformats.org/drawingml/2006/main" xmlns:r="http://schemas.openxmlformats.org/officeDocument/2006/relationships" xmlns:p="http://schemas.openxmlformats.org/presentationml/2006/main">
  <p:tag name="DVSHAPEID" val="nkdqabmA29DJo4cXXrHkGl"/>
</p:tagLst>
</file>

<file path=ppt/tags/tag353.xml><?xml version="1.0" encoding="utf-8"?>
<p:tagLst xmlns:a="http://schemas.openxmlformats.org/drawingml/2006/main" xmlns:r="http://schemas.openxmlformats.org/officeDocument/2006/relationships" xmlns:p="http://schemas.openxmlformats.org/presentationml/2006/main">
  <p:tag name="DVSHAPEID" val="BVMvtlh5lJ77EAgrnxjRqc"/>
</p:tagLst>
</file>

<file path=ppt/tags/tag354.xml><?xml version="1.0" encoding="utf-8"?>
<p:tagLst xmlns:a="http://schemas.openxmlformats.org/drawingml/2006/main" xmlns:r="http://schemas.openxmlformats.org/officeDocument/2006/relationships" xmlns:p="http://schemas.openxmlformats.org/presentationml/2006/main">
  <p:tag name="DVSHAPEID" val="zZoaPamg8YY1JiDFH0iWNT"/>
</p:tagLst>
</file>

<file path=ppt/tags/tag355.xml><?xml version="1.0" encoding="utf-8"?>
<p:tagLst xmlns:a="http://schemas.openxmlformats.org/drawingml/2006/main" xmlns:r="http://schemas.openxmlformats.org/officeDocument/2006/relationships" xmlns:p="http://schemas.openxmlformats.org/presentationml/2006/main">
  <p:tag name="DVSHAPEID" val="BhpBHv390PUomN6jw7J4B8"/>
</p:tagLst>
</file>

<file path=ppt/tags/tag356.xml><?xml version="1.0" encoding="utf-8"?>
<p:tagLst xmlns:a="http://schemas.openxmlformats.org/drawingml/2006/main" xmlns:r="http://schemas.openxmlformats.org/officeDocument/2006/relationships" xmlns:p="http://schemas.openxmlformats.org/presentationml/2006/main">
  <p:tag name="DVSHAPEID" val="8CRYNIPjytoFn7KdsQdYX8"/>
</p:tagLst>
</file>

<file path=ppt/tags/tag357.xml><?xml version="1.0" encoding="utf-8"?>
<p:tagLst xmlns:a="http://schemas.openxmlformats.org/drawingml/2006/main" xmlns:r="http://schemas.openxmlformats.org/officeDocument/2006/relationships" xmlns:p="http://schemas.openxmlformats.org/presentationml/2006/main">
  <p:tag name="DVSHAPEID" val="6kVQyoubdJit8MKIHljHhr"/>
</p:tagLst>
</file>

<file path=ppt/tags/tag358.xml><?xml version="1.0" encoding="utf-8"?>
<p:tagLst xmlns:a="http://schemas.openxmlformats.org/drawingml/2006/main" xmlns:r="http://schemas.openxmlformats.org/officeDocument/2006/relationships" xmlns:p="http://schemas.openxmlformats.org/presentationml/2006/main">
  <p:tag name="DVSHAPEID" val="0HpZyjESRCaZvx2X9rPmfF"/>
</p:tagLst>
</file>

<file path=ppt/tags/tag359.xml><?xml version="1.0" encoding="utf-8"?>
<p:tagLst xmlns:a="http://schemas.openxmlformats.org/drawingml/2006/main" xmlns:r="http://schemas.openxmlformats.org/officeDocument/2006/relationships" xmlns:p="http://schemas.openxmlformats.org/presentationml/2006/main">
  <p:tag name="DVSHAPEID" val="nUYYtK8RFgRFjeqyPawkRF"/>
</p:tagLst>
</file>

<file path=ppt/tags/tag36.xml><?xml version="1.0" encoding="utf-8"?>
<p:tagLst xmlns:a="http://schemas.openxmlformats.org/drawingml/2006/main" xmlns:r="http://schemas.openxmlformats.org/officeDocument/2006/relationships" xmlns:p="http://schemas.openxmlformats.org/presentationml/2006/main">
  <p:tag name="DVSHAPEID" val="zkzrnlvSsxNvZU32hsNtuF"/>
</p:tagLst>
</file>

<file path=ppt/tags/tag360.xml><?xml version="1.0" encoding="utf-8"?>
<p:tagLst xmlns:a="http://schemas.openxmlformats.org/drawingml/2006/main" xmlns:r="http://schemas.openxmlformats.org/officeDocument/2006/relationships" xmlns:p="http://schemas.openxmlformats.org/presentationml/2006/main">
  <p:tag name="DVSHAPEID" val="i9gcFKcRSUbkkv1APUJ0XU"/>
</p:tagLst>
</file>

<file path=ppt/tags/tag361.xml><?xml version="1.0" encoding="utf-8"?>
<p:tagLst xmlns:a="http://schemas.openxmlformats.org/drawingml/2006/main" xmlns:r="http://schemas.openxmlformats.org/officeDocument/2006/relationships" xmlns:p="http://schemas.openxmlformats.org/presentationml/2006/main">
  <p:tag name="DVSHAPEID" val="8QdOxACEQUOHCOIg4oFNnW"/>
</p:tagLst>
</file>

<file path=ppt/tags/tag36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63.xml><?xml version="1.0" encoding="utf-8"?>
<p:tagLst xmlns:a="http://schemas.openxmlformats.org/drawingml/2006/main" xmlns:r="http://schemas.openxmlformats.org/officeDocument/2006/relationships" xmlns:p="http://schemas.openxmlformats.org/presentationml/2006/main">
  <p:tag name="DVSECTIONID" val="WH95nM8NEbT0GG3sYzYaGS"/>
</p:tagLst>
</file>

<file path=ppt/tags/tag364.xml><?xml version="1.0" encoding="utf-8"?>
<p:tagLst xmlns:a="http://schemas.openxmlformats.org/drawingml/2006/main" xmlns:r="http://schemas.openxmlformats.org/officeDocument/2006/relationships" xmlns:p="http://schemas.openxmlformats.org/presentationml/2006/main">
  <p:tag name="DVSHAPEID" val="87fqlOmxKXahQTUcOb5gWb"/>
</p:tagLst>
</file>

<file path=ppt/tags/tag365.xml><?xml version="1.0" encoding="utf-8"?>
<p:tagLst xmlns:a="http://schemas.openxmlformats.org/drawingml/2006/main" xmlns:r="http://schemas.openxmlformats.org/officeDocument/2006/relationships" xmlns:p="http://schemas.openxmlformats.org/presentationml/2006/main">
  <p:tag name="DVSHAPEID" val="AWtiuUBILPDoJy8urEOAuV"/>
</p:tagLst>
</file>

<file path=ppt/tags/tag36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67.xml><?xml version="1.0" encoding="utf-8"?>
<p:tagLst xmlns:a="http://schemas.openxmlformats.org/drawingml/2006/main" xmlns:r="http://schemas.openxmlformats.org/officeDocument/2006/relationships" xmlns:p="http://schemas.openxmlformats.org/presentationml/2006/main">
  <p:tag name="DVSECTIONID" val="sQUAr1VYrXs3yllmptuZmC"/>
</p:tagLst>
</file>

<file path=ppt/tags/tag368.xml><?xml version="1.0" encoding="utf-8"?>
<p:tagLst xmlns:a="http://schemas.openxmlformats.org/drawingml/2006/main" xmlns:r="http://schemas.openxmlformats.org/officeDocument/2006/relationships" xmlns:p="http://schemas.openxmlformats.org/presentationml/2006/main">
  <p:tag name="DVSHAPEID" val="ibNd00PFId7iBe0ODxfvSh"/>
</p:tagLst>
</file>

<file path=ppt/tags/tag369.xml><?xml version="1.0" encoding="utf-8"?>
<p:tagLst xmlns:a="http://schemas.openxmlformats.org/drawingml/2006/main" xmlns:r="http://schemas.openxmlformats.org/officeDocument/2006/relationships" xmlns:p="http://schemas.openxmlformats.org/presentationml/2006/main">
  <p:tag name="DVSHAPEID" val="Xy8kLiVLpUAZ8pNwuPM7QF"/>
</p:tagLst>
</file>

<file path=ppt/tags/tag37.xml><?xml version="1.0" encoding="utf-8"?>
<p:tagLst xmlns:a="http://schemas.openxmlformats.org/drawingml/2006/main" xmlns:r="http://schemas.openxmlformats.org/officeDocument/2006/relationships" xmlns:p="http://schemas.openxmlformats.org/presentationml/2006/main">
  <p:tag name="DVSHAPEID" val="ct00BozK8PXm70YVTLqegw"/>
</p:tagLst>
</file>

<file path=ppt/tags/tag370.xml><?xml version="1.0" encoding="utf-8"?>
<p:tagLst xmlns:a="http://schemas.openxmlformats.org/drawingml/2006/main" xmlns:r="http://schemas.openxmlformats.org/officeDocument/2006/relationships" xmlns:p="http://schemas.openxmlformats.org/presentationml/2006/main">
  <p:tag name="DVSHAPEID" val="SGhOeGXyYwg1de4GfwKXOc"/>
</p:tagLst>
</file>

<file path=ppt/tags/tag371.xml><?xml version="1.0" encoding="utf-8"?>
<p:tagLst xmlns:a="http://schemas.openxmlformats.org/drawingml/2006/main" xmlns:r="http://schemas.openxmlformats.org/officeDocument/2006/relationships" xmlns:p="http://schemas.openxmlformats.org/presentationml/2006/main">
  <p:tag name="DVSHAPEID" val="IB5B072qJLriGr2W3eOQW4"/>
</p:tagLst>
</file>

<file path=ppt/tags/tag372.xml><?xml version="1.0" encoding="utf-8"?>
<p:tagLst xmlns:a="http://schemas.openxmlformats.org/drawingml/2006/main" xmlns:r="http://schemas.openxmlformats.org/officeDocument/2006/relationships" xmlns:p="http://schemas.openxmlformats.org/presentationml/2006/main">
  <p:tag name="DVSHAPEID" val="I7bzrOzfmTQFYFICGQvyMv"/>
</p:tagLst>
</file>

<file path=ppt/tags/tag373.xml><?xml version="1.0" encoding="utf-8"?>
<p:tagLst xmlns:a="http://schemas.openxmlformats.org/drawingml/2006/main" xmlns:r="http://schemas.openxmlformats.org/officeDocument/2006/relationships" xmlns:p="http://schemas.openxmlformats.org/presentationml/2006/main">
  <p:tag name="DVSHAPEID" val="AUxCEitv8XfDTXprFeQuox"/>
</p:tagLst>
</file>

<file path=ppt/tags/tag374.xml><?xml version="1.0" encoding="utf-8"?>
<p:tagLst xmlns:a="http://schemas.openxmlformats.org/drawingml/2006/main" xmlns:r="http://schemas.openxmlformats.org/officeDocument/2006/relationships" xmlns:p="http://schemas.openxmlformats.org/presentationml/2006/main">
  <p:tag name="DVSHAPEID" val="s1tmdqyYknhdxh1PahMQKS"/>
</p:tagLst>
</file>

<file path=ppt/tags/tag375.xml><?xml version="1.0" encoding="utf-8"?>
<p:tagLst xmlns:a="http://schemas.openxmlformats.org/drawingml/2006/main" xmlns:r="http://schemas.openxmlformats.org/officeDocument/2006/relationships" xmlns:p="http://schemas.openxmlformats.org/presentationml/2006/main">
  <p:tag name="DVSHAPEID" val="qkMLdfahIi72sw9h42X9CR"/>
</p:tagLst>
</file>

<file path=ppt/tags/tag376.xml><?xml version="1.0" encoding="utf-8"?>
<p:tagLst xmlns:a="http://schemas.openxmlformats.org/drawingml/2006/main" xmlns:r="http://schemas.openxmlformats.org/officeDocument/2006/relationships" xmlns:p="http://schemas.openxmlformats.org/presentationml/2006/main">
  <p:tag name="DVSHAPEID" val="mGq8qQ3yHxNzB8zsdiN3FY"/>
</p:tagLst>
</file>

<file path=ppt/tags/tag377.xml><?xml version="1.0" encoding="utf-8"?>
<p:tagLst xmlns:a="http://schemas.openxmlformats.org/drawingml/2006/main" xmlns:r="http://schemas.openxmlformats.org/officeDocument/2006/relationships" xmlns:p="http://schemas.openxmlformats.org/presentationml/2006/main">
  <p:tag name="DVSHAPEID" val="5vOuFScKTAfyY6l4Okd9Az"/>
</p:tagLst>
</file>

<file path=ppt/tags/tag378.xml><?xml version="1.0" encoding="utf-8"?>
<p:tagLst xmlns:a="http://schemas.openxmlformats.org/drawingml/2006/main" xmlns:r="http://schemas.openxmlformats.org/officeDocument/2006/relationships" xmlns:p="http://schemas.openxmlformats.org/presentationml/2006/main">
  <p:tag name="DVSHAPEID" val="fSV0HBOEmzcnAUjVabmXEc"/>
</p:tagLst>
</file>

<file path=ppt/tags/tag37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8.xml><?xml version="1.0" encoding="utf-8"?>
<p:tagLst xmlns:a="http://schemas.openxmlformats.org/drawingml/2006/main" xmlns:r="http://schemas.openxmlformats.org/officeDocument/2006/relationships" xmlns:p="http://schemas.openxmlformats.org/presentationml/2006/main">
  <p:tag name="DVSHAPEID" val="Qi9rsf5G3wV3v5R3yC76qe"/>
</p:tagLst>
</file>

<file path=ppt/tags/tag380.xml><?xml version="1.0" encoding="utf-8"?>
<p:tagLst xmlns:a="http://schemas.openxmlformats.org/drawingml/2006/main" xmlns:r="http://schemas.openxmlformats.org/officeDocument/2006/relationships" xmlns:p="http://schemas.openxmlformats.org/presentationml/2006/main">
  <p:tag name="DVSECTIONID" val="1zMFz89SPqTKcuCWeFEGU2"/>
</p:tagLst>
</file>

<file path=ppt/tags/tag381.xml><?xml version="1.0" encoding="utf-8"?>
<p:tagLst xmlns:a="http://schemas.openxmlformats.org/drawingml/2006/main" xmlns:r="http://schemas.openxmlformats.org/officeDocument/2006/relationships" xmlns:p="http://schemas.openxmlformats.org/presentationml/2006/main">
  <p:tag name="DVSHAPEID" val="uPTDzfl8tM6QCwvHBrHs1T"/>
</p:tagLst>
</file>

<file path=ppt/tags/tag382.xml><?xml version="1.0" encoding="utf-8"?>
<p:tagLst xmlns:a="http://schemas.openxmlformats.org/drawingml/2006/main" xmlns:r="http://schemas.openxmlformats.org/officeDocument/2006/relationships" xmlns:p="http://schemas.openxmlformats.org/presentationml/2006/main">
  <p:tag name="DVSHAPEID" val="lF1gFoBrceftdzGsFmRvog"/>
</p:tagLst>
</file>

<file path=ppt/tags/tag383.xml><?xml version="1.0" encoding="utf-8"?>
<p:tagLst xmlns:a="http://schemas.openxmlformats.org/drawingml/2006/main" xmlns:r="http://schemas.openxmlformats.org/officeDocument/2006/relationships" xmlns:p="http://schemas.openxmlformats.org/presentationml/2006/main">
  <p:tag name="DVSHAPEID" val="42IU0Jl4vcYAudBjAXx2zR"/>
</p:tagLst>
</file>

<file path=ppt/tags/tag38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85.xml><?xml version="1.0" encoding="utf-8"?>
<p:tagLst xmlns:a="http://schemas.openxmlformats.org/drawingml/2006/main" xmlns:r="http://schemas.openxmlformats.org/officeDocument/2006/relationships" xmlns:p="http://schemas.openxmlformats.org/presentationml/2006/main">
  <p:tag name="DVSECTIONID" val="78hRMA9E4BH5tfxH0qrJWX"/>
</p:tagLst>
</file>

<file path=ppt/tags/tag386.xml><?xml version="1.0" encoding="utf-8"?>
<p:tagLst xmlns:a="http://schemas.openxmlformats.org/drawingml/2006/main" xmlns:r="http://schemas.openxmlformats.org/officeDocument/2006/relationships" xmlns:p="http://schemas.openxmlformats.org/presentationml/2006/main">
  <p:tag name="DVSHAPEID" val="noyY9j9TPys1wFPeAWlipf"/>
</p:tagLst>
</file>

<file path=ppt/tags/tag387.xml><?xml version="1.0" encoding="utf-8"?>
<p:tagLst xmlns:a="http://schemas.openxmlformats.org/drawingml/2006/main" xmlns:r="http://schemas.openxmlformats.org/officeDocument/2006/relationships" xmlns:p="http://schemas.openxmlformats.org/presentationml/2006/main">
  <p:tag name="DVSHAPEID" val="4TUTcaTTBUVX1e3NGfv3Cz"/>
</p:tagLst>
</file>

<file path=ppt/tags/tag388.xml><?xml version="1.0" encoding="utf-8"?>
<p:tagLst xmlns:a="http://schemas.openxmlformats.org/drawingml/2006/main" xmlns:r="http://schemas.openxmlformats.org/officeDocument/2006/relationships" xmlns:p="http://schemas.openxmlformats.org/presentationml/2006/main">
  <p:tag name="DVSHAPEID" val="5yDBaNf6MmCuNhJZrO5ZAG"/>
</p:tagLst>
</file>

<file path=ppt/tags/tag389.xml><?xml version="1.0" encoding="utf-8"?>
<p:tagLst xmlns:a="http://schemas.openxmlformats.org/drawingml/2006/main" xmlns:r="http://schemas.openxmlformats.org/officeDocument/2006/relationships" xmlns:p="http://schemas.openxmlformats.org/presentationml/2006/main">
  <p:tag name="DVSHAPEID" val="fTUoJr7x3GCyxCz7U0merm"/>
</p:tagLst>
</file>

<file path=ppt/tags/tag3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90.xml><?xml version="1.0" encoding="utf-8"?>
<p:tagLst xmlns:a="http://schemas.openxmlformats.org/drawingml/2006/main" xmlns:r="http://schemas.openxmlformats.org/officeDocument/2006/relationships" xmlns:p="http://schemas.openxmlformats.org/presentationml/2006/main">
  <p:tag name="DVSHAPEID" val="wPRMv8xcQXXoiJHM4NZfiW"/>
</p:tagLst>
</file>

<file path=ppt/tags/tag39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92.xml><?xml version="1.0" encoding="utf-8"?>
<p:tagLst xmlns:a="http://schemas.openxmlformats.org/drawingml/2006/main" xmlns:r="http://schemas.openxmlformats.org/officeDocument/2006/relationships" xmlns:p="http://schemas.openxmlformats.org/presentationml/2006/main">
  <p:tag name="DVSECTIONID" val="ZH0hLekH2RiZsDnHmyJamh"/>
</p:tagLst>
</file>

<file path=ppt/tags/tag393.xml><?xml version="1.0" encoding="utf-8"?>
<p:tagLst xmlns:a="http://schemas.openxmlformats.org/drawingml/2006/main" xmlns:r="http://schemas.openxmlformats.org/officeDocument/2006/relationships" xmlns:p="http://schemas.openxmlformats.org/presentationml/2006/main">
  <p:tag name="DVSHAPEID" val="9pmCf6R0fq5cDBNzUL9373"/>
</p:tagLst>
</file>

<file path=ppt/tags/tag394.xml><?xml version="1.0" encoding="utf-8"?>
<p:tagLst xmlns:a="http://schemas.openxmlformats.org/drawingml/2006/main" xmlns:r="http://schemas.openxmlformats.org/officeDocument/2006/relationships" xmlns:p="http://schemas.openxmlformats.org/presentationml/2006/main">
  <p:tag name="DVSHAPEID" val="PN7TVweNz5l0ZUtNSPHeVC"/>
</p:tagLst>
</file>

<file path=ppt/tags/tag39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96.xml><?xml version="1.0" encoding="utf-8"?>
<p:tagLst xmlns:a="http://schemas.openxmlformats.org/drawingml/2006/main" xmlns:r="http://schemas.openxmlformats.org/officeDocument/2006/relationships" xmlns:p="http://schemas.openxmlformats.org/presentationml/2006/main">
  <p:tag name="DVSECTIONID" val="360mpwFdea6a8ARvPVjmzP"/>
</p:tagLst>
</file>

<file path=ppt/tags/tag397.xml><?xml version="1.0" encoding="utf-8"?>
<p:tagLst xmlns:a="http://schemas.openxmlformats.org/drawingml/2006/main" xmlns:r="http://schemas.openxmlformats.org/officeDocument/2006/relationships" xmlns:p="http://schemas.openxmlformats.org/presentationml/2006/main">
  <p:tag name="DVSHAPEID" val="Ymg8rGqHXPvL7JybNnF0qE"/>
</p:tagLst>
</file>

<file path=ppt/tags/tag398.xml><?xml version="1.0" encoding="utf-8"?>
<p:tagLst xmlns:a="http://schemas.openxmlformats.org/drawingml/2006/main" xmlns:r="http://schemas.openxmlformats.org/officeDocument/2006/relationships" xmlns:p="http://schemas.openxmlformats.org/presentationml/2006/main">
  <p:tag name="DVSHAPEID" val="rOsAGbZkodbVUYDa4YWLvW"/>
</p:tagLst>
</file>

<file path=ppt/tags/tag399.xml><?xml version="1.0" encoding="utf-8"?>
<p:tagLst xmlns:a="http://schemas.openxmlformats.org/drawingml/2006/main" xmlns:r="http://schemas.openxmlformats.org/officeDocument/2006/relationships" xmlns:p="http://schemas.openxmlformats.org/presentationml/2006/main">
  <p:tag name="DVSHAPEID" val="Z8d5aTngCTakVsFQZeHCqi"/>
</p:tagLst>
</file>

<file path=ppt/tags/tag4.xml><?xml version="1.0" encoding="utf-8"?>
<p:tagLst xmlns:a="http://schemas.openxmlformats.org/drawingml/2006/main" xmlns:r="http://schemas.openxmlformats.org/officeDocument/2006/relationships" xmlns:p="http://schemas.openxmlformats.org/presentationml/2006/main">
  <p:tag name="DVSHAPEID" val="p3fJhIs5A4nF9VpqemHRR1"/>
</p:tagLst>
</file>

<file path=ppt/tags/tag40.xml><?xml version="1.0" encoding="utf-8"?>
<p:tagLst xmlns:a="http://schemas.openxmlformats.org/drawingml/2006/main" xmlns:r="http://schemas.openxmlformats.org/officeDocument/2006/relationships" xmlns:p="http://schemas.openxmlformats.org/presentationml/2006/main">
  <p:tag name="DVSHAPEID" val="lWRj8zjXG56gZidZfjwe2q"/>
</p:tagLst>
</file>

<file path=ppt/tags/tag400.xml><?xml version="1.0" encoding="utf-8"?>
<p:tagLst xmlns:a="http://schemas.openxmlformats.org/drawingml/2006/main" xmlns:r="http://schemas.openxmlformats.org/officeDocument/2006/relationships" xmlns:p="http://schemas.openxmlformats.org/presentationml/2006/main">
  <p:tag name="DVSHAPEID" val="zbOzxCiG3E8vOjmB16W7Ai"/>
</p:tagLst>
</file>

<file path=ppt/tags/tag401.xml><?xml version="1.0" encoding="utf-8"?>
<p:tagLst xmlns:a="http://schemas.openxmlformats.org/drawingml/2006/main" xmlns:r="http://schemas.openxmlformats.org/officeDocument/2006/relationships" xmlns:p="http://schemas.openxmlformats.org/presentationml/2006/main">
  <p:tag name="DVSHAPEID" val="KA3bvdYH4TvHy1gAmKYVPv"/>
</p:tagLst>
</file>

<file path=ppt/tags/tag402.xml><?xml version="1.0" encoding="utf-8"?>
<p:tagLst xmlns:a="http://schemas.openxmlformats.org/drawingml/2006/main" xmlns:r="http://schemas.openxmlformats.org/officeDocument/2006/relationships" xmlns:p="http://schemas.openxmlformats.org/presentationml/2006/main">
  <p:tag name="DVSHAPEID" val="bpDmuodBGjHhrewl74HmAf"/>
</p:tagLst>
</file>

<file path=ppt/tags/tag403.xml><?xml version="1.0" encoding="utf-8"?>
<p:tagLst xmlns:a="http://schemas.openxmlformats.org/drawingml/2006/main" xmlns:r="http://schemas.openxmlformats.org/officeDocument/2006/relationships" xmlns:p="http://schemas.openxmlformats.org/presentationml/2006/main">
  <p:tag name="DVSHAPEID" val="Z6KllqJc9EsepDx8JAuscc"/>
</p:tagLst>
</file>

<file path=ppt/tags/tag404.xml><?xml version="1.0" encoding="utf-8"?>
<p:tagLst xmlns:a="http://schemas.openxmlformats.org/drawingml/2006/main" xmlns:r="http://schemas.openxmlformats.org/officeDocument/2006/relationships" xmlns:p="http://schemas.openxmlformats.org/presentationml/2006/main">
  <p:tag name="DVSHAPEID" val="0hA240DUetVWqwB92NRt92"/>
</p:tagLst>
</file>

<file path=ppt/tags/tag405.xml><?xml version="1.0" encoding="utf-8"?>
<p:tagLst xmlns:a="http://schemas.openxmlformats.org/drawingml/2006/main" xmlns:r="http://schemas.openxmlformats.org/officeDocument/2006/relationships" xmlns:p="http://schemas.openxmlformats.org/presentationml/2006/main">
  <p:tag name="DVSHAPEID" val="OcOTOYk6R72N6tKilJzeqZ"/>
</p:tagLst>
</file>

<file path=ppt/tags/tag406.xml><?xml version="1.0" encoding="utf-8"?>
<p:tagLst xmlns:a="http://schemas.openxmlformats.org/drawingml/2006/main" xmlns:r="http://schemas.openxmlformats.org/officeDocument/2006/relationships" xmlns:p="http://schemas.openxmlformats.org/presentationml/2006/main">
  <p:tag name="DVSHAPEID" val="jsc0xAxHBI2XsodacEz7BN"/>
</p:tagLst>
</file>

<file path=ppt/tags/tag407.xml><?xml version="1.0" encoding="utf-8"?>
<p:tagLst xmlns:a="http://schemas.openxmlformats.org/drawingml/2006/main" xmlns:r="http://schemas.openxmlformats.org/officeDocument/2006/relationships" xmlns:p="http://schemas.openxmlformats.org/presentationml/2006/main">
  <p:tag name="DVSHAPEID" val="TCq7oKr8UUCOSmGNqKzawj"/>
</p:tagLst>
</file>

<file path=ppt/tags/tag408.xml><?xml version="1.0" encoding="utf-8"?>
<p:tagLst xmlns:a="http://schemas.openxmlformats.org/drawingml/2006/main" xmlns:r="http://schemas.openxmlformats.org/officeDocument/2006/relationships" xmlns:p="http://schemas.openxmlformats.org/presentationml/2006/main">
  <p:tag name="DVSHAPEID" val="K90m5bwUFjovzAAqbNgsO7"/>
</p:tagLst>
</file>

<file path=ppt/tags/tag409.xml><?xml version="1.0" encoding="utf-8"?>
<p:tagLst xmlns:a="http://schemas.openxmlformats.org/drawingml/2006/main" xmlns:r="http://schemas.openxmlformats.org/officeDocument/2006/relationships" xmlns:p="http://schemas.openxmlformats.org/presentationml/2006/main">
  <p:tag name="DVSHAPEID" val="lEvRuodPxrgASg72FfB0fi"/>
</p:tagLst>
</file>

<file path=ppt/tags/tag41.xml><?xml version="1.0" encoding="utf-8"?>
<p:tagLst xmlns:a="http://schemas.openxmlformats.org/drawingml/2006/main" xmlns:r="http://schemas.openxmlformats.org/officeDocument/2006/relationships" xmlns:p="http://schemas.openxmlformats.org/presentationml/2006/main">
  <p:tag name="DVSHAPEID" val="9AVkOB4EeoMhmbZ7r6DWCh"/>
</p:tagLst>
</file>

<file path=ppt/tags/tag410.xml><?xml version="1.0" encoding="utf-8"?>
<p:tagLst xmlns:a="http://schemas.openxmlformats.org/drawingml/2006/main" xmlns:r="http://schemas.openxmlformats.org/officeDocument/2006/relationships" xmlns:p="http://schemas.openxmlformats.org/presentationml/2006/main">
  <p:tag name="DVSHAPEID" val="qnM6c0yLT4vDOmRdG8HPLW"/>
</p:tagLst>
</file>

<file path=ppt/tags/tag411.xml><?xml version="1.0" encoding="utf-8"?>
<p:tagLst xmlns:a="http://schemas.openxmlformats.org/drawingml/2006/main" xmlns:r="http://schemas.openxmlformats.org/officeDocument/2006/relationships" xmlns:p="http://schemas.openxmlformats.org/presentationml/2006/main">
  <p:tag name="DVSHAPEID" val="eYHji980RNR2d84nbchMxc"/>
</p:tagLst>
</file>

<file path=ppt/tags/tag412.xml><?xml version="1.0" encoding="utf-8"?>
<p:tagLst xmlns:a="http://schemas.openxmlformats.org/drawingml/2006/main" xmlns:r="http://schemas.openxmlformats.org/officeDocument/2006/relationships" xmlns:p="http://schemas.openxmlformats.org/presentationml/2006/main">
  <p:tag name="DVSHAPEID" val="4frKbrytjqwt8OoSHoDTcH"/>
</p:tagLst>
</file>

<file path=ppt/tags/tag413.xml><?xml version="1.0" encoding="utf-8"?>
<p:tagLst xmlns:a="http://schemas.openxmlformats.org/drawingml/2006/main" xmlns:r="http://schemas.openxmlformats.org/officeDocument/2006/relationships" xmlns:p="http://schemas.openxmlformats.org/presentationml/2006/main">
  <p:tag name="DVSHAPEID" val="LM9I9jWuxZp1UsSxYHrnur"/>
</p:tagLst>
</file>

<file path=ppt/tags/tag414.xml><?xml version="1.0" encoding="utf-8"?>
<p:tagLst xmlns:a="http://schemas.openxmlformats.org/drawingml/2006/main" xmlns:r="http://schemas.openxmlformats.org/officeDocument/2006/relationships" xmlns:p="http://schemas.openxmlformats.org/presentationml/2006/main">
  <p:tag name="DVSHAPEID" val="vJZgZiuS9D0nuFBshfxOSx"/>
</p:tagLst>
</file>

<file path=ppt/tags/tag415.xml><?xml version="1.0" encoding="utf-8"?>
<p:tagLst xmlns:a="http://schemas.openxmlformats.org/drawingml/2006/main" xmlns:r="http://schemas.openxmlformats.org/officeDocument/2006/relationships" xmlns:p="http://schemas.openxmlformats.org/presentationml/2006/main">
  <p:tag name="DVSHAPEID" val="46TV09qVsOcjgpITjDZFQL"/>
</p:tagLst>
</file>

<file path=ppt/tags/tag416.xml><?xml version="1.0" encoding="utf-8"?>
<p:tagLst xmlns:a="http://schemas.openxmlformats.org/drawingml/2006/main" xmlns:r="http://schemas.openxmlformats.org/officeDocument/2006/relationships" xmlns:p="http://schemas.openxmlformats.org/presentationml/2006/main">
  <p:tag name="DVSHAPEID" val="1wYcWvpbQGzXETm3ilsdbb"/>
</p:tagLst>
</file>

<file path=ppt/tags/tag417.xml><?xml version="1.0" encoding="utf-8"?>
<p:tagLst xmlns:a="http://schemas.openxmlformats.org/drawingml/2006/main" xmlns:r="http://schemas.openxmlformats.org/officeDocument/2006/relationships" xmlns:p="http://schemas.openxmlformats.org/presentationml/2006/main">
  <p:tag name="DVSHAPEID" val="aapcJoVTPdHi4nWOdUvgYw"/>
</p:tagLst>
</file>

<file path=ppt/tags/tag418.xml><?xml version="1.0" encoding="utf-8"?>
<p:tagLst xmlns:a="http://schemas.openxmlformats.org/drawingml/2006/main" xmlns:r="http://schemas.openxmlformats.org/officeDocument/2006/relationships" xmlns:p="http://schemas.openxmlformats.org/presentationml/2006/main">
  <p:tag name="DVSHAPEID" val="KiKPwglEcCAQmOMKM1fWRl"/>
</p:tagLst>
</file>

<file path=ppt/tags/tag419.xml><?xml version="1.0" encoding="utf-8"?>
<p:tagLst xmlns:a="http://schemas.openxmlformats.org/drawingml/2006/main" xmlns:r="http://schemas.openxmlformats.org/officeDocument/2006/relationships" xmlns:p="http://schemas.openxmlformats.org/presentationml/2006/main">
  <p:tag name="DVSHAPEID" val="gmOZ6t7yHVcDq6rURFya05"/>
</p:tagLst>
</file>

<file path=ppt/tags/tag42.xml><?xml version="1.0" encoding="utf-8"?>
<p:tagLst xmlns:a="http://schemas.openxmlformats.org/drawingml/2006/main" xmlns:r="http://schemas.openxmlformats.org/officeDocument/2006/relationships" xmlns:p="http://schemas.openxmlformats.org/presentationml/2006/main">
  <p:tag name="DVSHAPEID" val="LQJwNWVqV64TaZw3xTONjo"/>
</p:tagLst>
</file>

<file path=ppt/tags/tag420.xml><?xml version="1.0" encoding="utf-8"?>
<p:tagLst xmlns:a="http://schemas.openxmlformats.org/drawingml/2006/main" xmlns:r="http://schemas.openxmlformats.org/officeDocument/2006/relationships" xmlns:p="http://schemas.openxmlformats.org/presentationml/2006/main">
  <p:tag name="DVSHAPEID" val="Ie082t8u01Fo2o0x9RxEUF"/>
</p:tagLst>
</file>

<file path=ppt/tags/tag421.xml><?xml version="1.0" encoding="utf-8"?>
<p:tagLst xmlns:a="http://schemas.openxmlformats.org/drawingml/2006/main" xmlns:r="http://schemas.openxmlformats.org/officeDocument/2006/relationships" xmlns:p="http://schemas.openxmlformats.org/presentationml/2006/main">
  <p:tag name="DVSHAPEID" val="DIoFiR9AnGlbEAYXrDpcUb"/>
</p:tagLst>
</file>

<file path=ppt/tags/tag422.xml><?xml version="1.0" encoding="utf-8"?>
<p:tagLst xmlns:a="http://schemas.openxmlformats.org/drawingml/2006/main" xmlns:r="http://schemas.openxmlformats.org/officeDocument/2006/relationships" xmlns:p="http://schemas.openxmlformats.org/presentationml/2006/main">
  <p:tag name="DVSHAPEID" val="X142TkvGDma2AhKmaglqDZ"/>
</p:tagLst>
</file>

<file path=ppt/tags/tag42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3.xml><?xml version="1.0" encoding="utf-8"?>
<p:tagLst xmlns:a="http://schemas.openxmlformats.org/drawingml/2006/main" xmlns:r="http://schemas.openxmlformats.org/officeDocument/2006/relationships" xmlns:p="http://schemas.openxmlformats.org/presentationml/2006/main">
  <p:tag name="DVSHAPEID" val="SQQzBQheCkKYah3gs4S77m"/>
</p:tagLst>
</file>

<file path=ppt/tags/tag44.xml><?xml version="1.0" encoding="utf-8"?>
<p:tagLst xmlns:a="http://schemas.openxmlformats.org/drawingml/2006/main" xmlns:r="http://schemas.openxmlformats.org/officeDocument/2006/relationships" xmlns:p="http://schemas.openxmlformats.org/presentationml/2006/main">
  <p:tag name="DVSHAPEID" val="QVwzyPr8P4OzmJrRZdTIAz"/>
</p:tagLst>
</file>

<file path=ppt/tags/tag45.xml><?xml version="1.0" encoding="utf-8"?>
<p:tagLst xmlns:a="http://schemas.openxmlformats.org/drawingml/2006/main" xmlns:r="http://schemas.openxmlformats.org/officeDocument/2006/relationships" xmlns:p="http://schemas.openxmlformats.org/presentationml/2006/main">
  <p:tag name="DVSHAPEID" val="sMof59QDgXZsA5pU7yiI69"/>
</p:tagLst>
</file>

<file path=ppt/tags/tag46.xml><?xml version="1.0" encoding="utf-8"?>
<p:tagLst xmlns:a="http://schemas.openxmlformats.org/drawingml/2006/main" xmlns:r="http://schemas.openxmlformats.org/officeDocument/2006/relationships" xmlns:p="http://schemas.openxmlformats.org/presentationml/2006/main">
  <p:tag name="DVSHAPEID" val="sEwDyTFVi5zJfPjhg36Mpu"/>
</p:tagLst>
</file>

<file path=ppt/tags/tag4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xml><?xml version="1.0" encoding="utf-8"?>
<p:tagLst xmlns:a="http://schemas.openxmlformats.org/drawingml/2006/main" xmlns:r="http://schemas.openxmlformats.org/officeDocument/2006/relationships" xmlns:p="http://schemas.openxmlformats.org/presentationml/2006/main">
  <p:tag name="DVSHAPEID" val="OjYuTn8RG6wJwVQk0cx2BE"/>
</p:tagLst>
</file>

<file path=ppt/tags/tag5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4.xml><?xml version="1.0" encoding="utf-8"?>
<p:tagLst xmlns:a="http://schemas.openxmlformats.org/drawingml/2006/main" xmlns:r="http://schemas.openxmlformats.org/officeDocument/2006/relationships" xmlns:p="http://schemas.openxmlformats.org/presentationml/2006/main">
  <p:tag name="DVSECTIONID" val="zjO4ndL6Gr1mrzHadE9pJ2"/>
</p:tagLst>
</file>

<file path=ppt/tags/tag55.xml><?xml version="1.0" encoding="utf-8"?>
<p:tagLst xmlns:a="http://schemas.openxmlformats.org/drawingml/2006/main" xmlns:r="http://schemas.openxmlformats.org/officeDocument/2006/relationships" xmlns:p="http://schemas.openxmlformats.org/presentationml/2006/main">
  <p:tag name="DVSHAPEID" val="d3elytW1JPzGcUH9x8SWji"/>
</p:tagLst>
</file>

<file path=ppt/tags/tag56.xml><?xml version="1.0" encoding="utf-8"?>
<p:tagLst xmlns:a="http://schemas.openxmlformats.org/drawingml/2006/main" xmlns:r="http://schemas.openxmlformats.org/officeDocument/2006/relationships" xmlns:p="http://schemas.openxmlformats.org/presentationml/2006/main">
  <p:tag name="DVSHAPEID" val="KqIYL8hi7SCvZtjxJ3kJmj"/>
</p:tagLst>
</file>

<file path=ppt/tags/tag57.xml><?xml version="1.0" encoding="utf-8"?>
<p:tagLst xmlns:a="http://schemas.openxmlformats.org/drawingml/2006/main" xmlns:r="http://schemas.openxmlformats.org/officeDocument/2006/relationships" xmlns:p="http://schemas.openxmlformats.org/presentationml/2006/main">
  <p:tag name="DVSHAPEID" val="fj1hAc9g89cUjOCzHNKrHH"/>
</p:tagLst>
</file>

<file path=ppt/tags/tag58.xml><?xml version="1.0" encoding="utf-8"?>
<p:tagLst xmlns:a="http://schemas.openxmlformats.org/drawingml/2006/main" xmlns:r="http://schemas.openxmlformats.org/officeDocument/2006/relationships" xmlns:p="http://schemas.openxmlformats.org/presentationml/2006/main">
  <p:tag name="DVSHAPEID" val="3HVdQ0oPCAVrbpWtx49RKt"/>
</p:tagLst>
</file>

<file path=ppt/tags/tag59.xml><?xml version="1.0" encoding="utf-8"?>
<p:tagLst xmlns:a="http://schemas.openxmlformats.org/drawingml/2006/main" xmlns:r="http://schemas.openxmlformats.org/officeDocument/2006/relationships" xmlns:p="http://schemas.openxmlformats.org/presentationml/2006/main">
  <p:tag name="DVSHAPEID" val="i4avV9lwYVCyfkmmm9RiwC"/>
</p:tagLst>
</file>

<file path=ppt/tags/tag6.xml><?xml version="1.0" encoding="utf-8"?>
<p:tagLst xmlns:a="http://schemas.openxmlformats.org/drawingml/2006/main" xmlns:r="http://schemas.openxmlformats.org/officeDocument/2006/relationships" xmlns:p="http://schemas.openxmlformats.org/presentationml/2006/main">
  <p:tag name="DVSHAPEID" val="2Y1638XSe0InfVKMO4WJng"/>
</p:tagLst>
</file>

<file path=ppt/tags/tag60.xml><?xml version="1.0" encoding="utf-8"?>
<p:tagLst xmlns:a="http://schemas.openxmlformats.org/drawingml/2006/main" xmlns:r="http://schemas.openxmlformats.org/officeDocument/2006/relationships" xmlns:p="http://schemas.openxmlformats.org/presentationml/2006/main">
  <p:tag name="DVSHAPEID" val="YRCcDegFiPWAoR3l5fu5C0"/>
</p:tagLst>
</file>

<file path=ppt/tags/tag6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62.xml><?xml version="1.0" encoding="utf-8"?>
<p:tagLst xmlns:a="http://schemas.openxmlformats.org/drawingml/2006/main" xmlns:r="http://schemas.openxmlformats.org/officeDocument/2006/relationships" xmlns:p="http://schemas.openxmlformats.org/presentationml/2006/main">
  <p:tag name="DVSECTIONID" val="gn1WULY3u6MUfjLh45162M"/>
</p:tagLst>
</file>

<file path=ppt/tags/tag63.xml><?xml version="1.0" encoding="utf-8"?>
<p:tagLst xmlns:a="http://schemas.openxmlformats.org/drawingml/2006/main" xmlns:r="http://schemas.openxmlformats.org/officeDocument/2006/relationships" xmlns:p="http://schemas.openxmlformats.org/presentationml/2006/main">
  <p:tag name="DVSHAPEID" val="G6fTHvZallW5ZdJyyITqAF"/>
</p:tagLst>
</file>

<file path=ppt/tags/tag64.xml><?xml version="1.0" encoding="utf-8"?>
<p:tagLst xmlns:a="http://schemas.openxmlformats.org/drawingml/2006/main" xmlns:r="http://schemas.openxmlformats.org/officeDocument/2006/relationships" xmlns:p="http://schemas.openxmlformats.org/presentationml/2006/main">
  <p:tag name="DVSHAPEID" val="B0XujvdgmsS91EvzEcoFY1"/>
</p:tagLst>
</file>

<file path=ppt/tags/tag65.xml><?xml version="1.0" encoding="utf-8"?>
<p:tagLst xmlns:a="http://schemas.openxmlformats.org/drawingml/2006/main" xmlns:r="http://schemas.openxmlformats.org/officeDocument/2006/relationships" xmlns:p="http://schemas.openxmlformats.org/presentationml/2006/main">
  <p:tag name="DVSHAPEID" val="5WxtRj9dtcU1vfVdctX4Yu"/>
</p:tagLst>
</file>

<file path=ppt/tags/tag66.xml><?xml version="1.0" encoding="utf-8"?>
<p:tagLst xmlns:a="http://schemas.openxmlformats.org/drawingml/2006/main" xmlns:r="http://schemas.openxmlformats.org/officeDocument/2006/relationships" xmlns:p="http://schemas.openxmlformats.org/presentationml/2006/main">
  <p:tag name="DVSHAPEID" val="dPb53Y4G1VGzU1XPEU69YG"/>
</p:tagLst>
</file>

<file path=ppt/tags/tag67.xml><?xml version="1.0" encoding="utf-8"?>
<p:tagLst xmlns:a="http://schemas.openxmlformats.org/drawingml/2006/main" xmlns:r="http://schemas.openxmlformats.org/officeDocument/2006/relationships" xmlns:p="http://schemas.openxmlformats.org/presentationml/2006/main">
  <p:tag name="DVSHAPEID" val="fZ9fDq0VIU3BIHhMfa9NaY"/>
</p:tagLst>
</file>

<file path=ppt/tags/tag6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69.xml><?xml version="1.0" encoding="utf-8"?>
<p:tagLst xmlns:a="http://schemas.openxmlformats.org/drawingml/2006/main" xmlns:r="http://schemas.openxmlformats.org/officeDocument/2006/relationships" xmlns:p="http://schemas.openxmlformats.org/presentationml/2006/main">
  <p:tag name="DVSECTIONID" val="AxknpVA4oCZtzTnCy3trvb"/>
</p:tagLst>
</file>

<file path=ppt/tags/tag7.xml><?xml version="1.0" encoding="utf-8"?>
<p:tagLst xmlns:a="http://schemas.openxmlformats.org/drawingml/2006/main" xmlns:r="http://schemas.openxmlformats.org/officeDocument/2006/relationships" xmlns:p="http://schemas.openxmlformats.org/presentationml/2006/main">
  <p:tag name="DVSHAPEID" val="hZMYoUag1qTOK0TECK35rp"/>
</p:tagLst>
</file>

<file path=ppt/tags/tag70.xml><?xml version="1.0" encoding="utf-8"?>
<p:tagLst xmlns:a="http://schemas.openxmlformats.org/drawingml/2006/main" xmlns:r="http://schemas.openxmlformats.org/officeDocument/2006/relationships" xmlns:p="http://schemas.openxmlformats.org/presentationml/2006/main">
  <p:tag name="DVSHAPEID" val="dz1cRUVMEdWJ3orKAZaE88"/>
</p:tagLst>
</file>

<file path=ppt/tags/tag71.xml><?xml version="1.0" encoding="utf-8"?>
<p:tagLst xmlns:a="http://schemas.openxmlformats.org/drawingml/2006/main" xmlns:r="http://schemas.openxmlformats.org/officeDocument/2006/relationships" xmlns:p="http://schemas.openxmlformats.org/presentationml/2006/main">
  <p:tag name="DVSHAPEID" val="iCnP4TX5rWc9lm73KNQ4zJ"/>
</p:tagLst>
</file>

<file path=ppt/tags/tag72.xml><?xml version="1.0" encoding="utf-8"?>
<p:tagLst xmlns:a="http://schemas.openxmlformats.org/drawingml/2006/main" xmlns:r="http://schemas.openxmlformats.org/officeDocument/2006/relationships" xmlns:p="http://schemas.openxmlformats.org/presentationml/2006/main">
  <p:tag name="DVSHAPEID" val="Pye80JvCRf95hpP1P2OyM0"/>
</p:tagLst>
</file>

<file path=ppt/tags/tag73.xml><?xml version="1.0" encoding="utf-8"?>
<p:tagLst xmlns:a="http://schemas.openxmlformats.org/drawingml/2006/main" xmlns:r="http://schemas.openxmlformats.org/officeDocument/2006/relationships" xmlns:p="http://schemas.openxmlformats.org/presentationml/2006/main">
  <p:tag name="DVSHAPEID" val="wT35DwemN4yzNPBVSdzP4X"/>
</p:tagLst>
</file>

<file path=ppt/tags/tag7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5.xml><?xml version="1.0" encoding="utf-8"?>
<p:tagLst xmlns:a="http://schemas.openxmlformats.org/drawingml/2006/main" xmlns:r="http://schemas.openxmlformats.org/officeDocument/2006/relationships" xmlns:p="http://schemas.openxmlformats.org/presentationml/2006/main">
  <p:tag name="DVSECTIONID" val="rHgkeCM1YpPTx1XPvEsxcP"/>
</p:tagLst>
</file>

<file path=ppt/tags/tag76.xml><?xml version="1.0" encoding="utf-8"?>
<p:tagLst xmlns:a="http://schemas.openxmlformats.org/drawingml/2006/main" xmlns:r="http://schemas.openxmlformats.org/officeDocument/2006/relationships" xmlns:p="http://schemas.openxmlformats.org/presentationml/2006/main">
  <p:tag name="DVSHAPEID" val="SrrhUbGS6reZ6Db93cuovm"/>
</p:tagLst>
</file>

<file path=ppt/tags/tag77.xml><?xml version="1.0" encoding="utf-8"?>
<p:tagLst xmlns:a="http://schemas.openxmlformats.org/drawingml/2006/main" xmlns:r="http://schemas.openxmlformats.org/officeDocument/2006/relationships" xmlns:p="http://schemas.openxmlformats.org/presentationml/2006/main">
  <p:tag name="DVSHAPEID" val="4W4EQ3blmbvA5mOz3VUzt3"/>
</p:tagLst>
</file>

<file path=ppt/tags/tag7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9.xml><?xml version="1.0" encoding="utf-8"?>
<p:tagLst xmlns:a="http://schemas.openxmlformats.org/drawingml/2006/main" xmlns:r="http://schemas.openxmlformats.org/officeDocument/2006/relationships" xmlns:p="http://schemas.openxmlformats.org/presentationml/2006/main">
  <p:tag name="DVSECTIONID" val="yzR94Gq49voo5D75GXhmEz"/>
</p:tagLst>
</file>

<file path=ppt/tags/tag8.xml><?xml version="1.0" encoding="utf-8"?>
<p:tagLst xmlns:a="http://schemas.openxmlformats.org/drawingml/2006/main" xmlns:r="http://schemas.openxmlformats.org/officeDocument/2006/relationships" xmlns:p="http://schemas.openxmlformats.org/presentationml/2006/main">
  <p:tag name="DVSHAPEID" val="8LFveTsgyp8Qrcm8EtQCnY"/>
</p:tagLst>
</file>

<file path=ppt/tags/tag80.xml><?xml version="1.0" encoding="utf-8"?>
<p:tagLst xmlns:a="http://schemas.openxmlformats.org/drawingml/2006/main" xmlns:r="http://schemas.openxmlformats.org/officeDocument/2006/relationships" xmlns:p="http://schemas.openxmlformats.org/presentationml/2006/main">
  <p:tag name="DVSHAPEID" val="CmfRRWBEq92ArXQ15kXd3a"/>
</p:tagLst>
</file>

<file path=ppt/tags/tag8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82.xml><?xml version="1.0" encoding="utf-8"?>
<p:tagLst xmlns:a="http://schemas.openxmlformats.org/drawingml/2006/main" xmlns:r="http://schemas.openxmlformats.org/officeDocument/2006/relationships" xmlns:p="http://schemas.openxmlformats.org/presentationml/2006/main">
  <p:tag name="DVSECTIONID" val="DGllEJxPYYYB8Gs4y6ATfk"/>
</p:tagLst>
</file>

<file path=ppt/tags/tag83.xml><?xml version="1.0" encoding="utf-8"?>
<p:tagLst xmlns:a="http://schemas.openxmlformats.org/drawingml/2006/main" xmlns:r="http://schemas.openxmlformats.org/officeDocument/2006/relationships" xmlns:p="http://schemas.openxmlformats.org/presentationml/2006/main">
  <p:tag name="DVSHAPEID" val="9SoqbgZRfGAjbEPRf5qPEo"/>
</p:tagLst>
</file>

<file path=ppt/tags/tag84.xml><?xml version="1.0" encoding="utf-8"?>
<p:tagLst xmlns:a="http://schemas.openxmlformats.org/drawingml/2006/main" xmlns:r="http://schemas.openxmlformats.org/officeDocument/2006/relationships" xmlns:p="http://schemas.openxmlformats.org/presentationml/2006/main">
  <p:tag name="DVSHAPEID" val="y5EoRSo1iNQYXuWyRG5G5f"/>
</p:tagLst>
</file>

<file path=ppt/tags/tag85.xml><?xml version="1.0" encoding="utf-8"?>
<p:tagLst xmlns:a="http://schemas.openxmlformats.org/drawingml/2006/main" xmlns:r="http://schemas.openxmlformats.org/officeDocument/2006/relationships" xmlns:p="http://schemas.openxmlformats.org/presentationml/2006/main">
  <p:tag name="DVSHAPEID" val="UZy0DiAt9rtjWcKkRlsJkv"/>
</p:tagLst>
</file>

<file path=ppt/tags/tag8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8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88.xml><?xml version="1.0" encoding="utf-8"?>
<p:tagLst xmlns:a="http://schemas.openxmlformats.org/drawingml/2006/main" xmlns:r="http://schemas.openxmlformats.org/officeDocument/2006/relationships" xmlns:p="http://schemas.openxmlformats.org/presentationml/2006/main">
  <p:tag name="DVSECTIONID" val="qaKhgQ4TmVN4IrQgOl744r"/>
</p:tagLst>
</file>

<file path=ppt/tags/tag89.xml><?xml version="1.0" encoding="utf-8"?>
<p:tagLst xmlns:a="http://schemas.openxmlformats.org/drawingml/2006/main" xmlns:r="http://schemas.openxmlformats.org/officeDocument/2006/relationships" xmlns:p="http://schemas.openxmlformats.org/presentationml/2006/main">
  <p:tag name="DVSHAPEID" val="A1k8F3lr0EjKoGrVCP7iI8"/>
</p:tagLst>
</file>

<file path=ppt/tags/tag9.xml><?xml version="1.0" encoding="utf-8"?>
<p:tagLst xmlns:a="http://schemas.openxmlformats.org/drawingml/2006/main" xmlns:r="http://schemas.openxmlformats.org/officeDocument/2006/relationships" xmlns:p="http://schemas.openxmlformats.org/presentationml/2006/main">
  <p:tag name="DVSHAPEID" val="nfuD9y3ou4ySR1jTGgNLSu"/>
</p:tagLst>
</file>

<file path=ppt/tags/tag90.xml><?xml version="1.0" encoding="utf-8"?>
<p:tagLst xmlns:a="http://schemas.openxmlformats.org/drawingml/2006/main" xmlns:r="http://schemas.openxmlformats.org/officeDocument/2006/relationships" xmlns:p="http://schemas.openxmlformats.org/presentationml/2006/main">
  <p:tag name="DVSHAPEID" val="8UGANyo2myzoeqO4ICs0WO"/>
</p:tagLst>
</file>

<file path=ppt/tags/tag9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9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9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9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9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96.xml><?xml version="1.0" encoding="utf-8"?>
<p:tagLst xmlns:a="http://schemas.openxmlformats.org/drawingml/2006/main" xmlns:r="http://schemas.openxmlformats.org/officeDocument/2006/relationships" xmlns:p="http://schemas.openxmlformats.org/presentationml/2006/main">
  <p:tag name="DVSECTIONID" val="monwzuZzXc3h8S7kdV9VH3"/>
</p:tagLst>
</file>

<file path=ppt/tags/tag97.xml><?xml version="1.0" encoding="utf-8"?>
<p:tagLst xmlns:a="http://schemas.openxmlformats.org/drawingml/2006/main" xmlns:r="http://schemas.openxmlformats.org/officeDocument/2006/relationships" xmlns:p="http://schemas.openxmlformats.org/presentationml/2006/main">
  <p:tag name="DVSHAPEID" val="jFnzPPCYbjEFuBVZSw6ObD"/>
</p:tagLst>
</file>

<file path=ppt/tags/tag98.xml><?xml version="1.0" encoding="utf-8"?>
<p:tagLst xmlns:a="http://schemas.openxmlformats.org/drawingml/2006/main" xmlns:r="http://schemas.openxmlformats.org/officeDocument/2006/relationships" xmlns:p="http://schemas.openxmlformats.org/presentationml/2006/main">
  <p:tag name="DVSHAPEID" val="xrqqwey0f9rjToqBjS5Czo"/>
</p:tagLst>
</file>

<file path=ppt/tags/tag9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heme/theme1.xml><?xml version="1.0" encoding="utf-8"?>
<a:theme xmlns:a="http://schemas.openxmlformats.org/drawingml/2006/main" name="Høyskolen Kristiania Rød">
  <a:themeElements>
    <a:clrScheme name="Kristiania 2016">
      <a:dk1>
        <a:srgbClr val="000000"/>
      </a:dk1>
      <a:lt1>
        <a:srgbClr val="FFFFFF"/>
      </a:lt1>
      <a:dk2>
        <a:srgbClr val="487B78"/>
      </a:dk2>
      <a:lt2>
        <a:srgbClr val="DEF1EF"/>
      </a:lt2>
      <a:accent1>
        <a:srgbClr val="CC2F3A"/>
      </a:accent1>
      <a:accent2>
        <a:srgbClr val="902F5B"/>
      </a:accent2>
      <a:accent3>
        <a:srgbClr val="4F3178"/>
      </a:accent3>
      <a:accent4>
        <a:srgbClr val="65799A"/>
      </a:accent4>
      <a:accent5>
        <a:srgbClr val="65A4A1"/>
      </a:accent5>
      <a:accent6>
        <a:srgbClr val="A0DAD4"/>
      </a:accent6>
      <a:hlink>
        <a:srgbClr val="38455D"/>
      </a:hlink>
      <a:folHlink>
        <a:srgbClr val="65799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_mal_3" id="{4DBD136A-84AC-A640-A072-954D947B8ECA}" vid="{EAC1B7C0-2294-6C4A-BF3B-2268DAA770AB}"/>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PP_mal_3</Template>
  <TotalTime>61212</TotalTime>
  <Words>9137</Words>
  <Application>Microsoft Macintosh PowerPoint</Application>
  <PresentationFormat>Widescreen</PresentationFormat>
  <Paragraphs>1277</Paragraphs>
  <Slides>102</Slides>
  <Notes>38</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102</vt:i4>
      </vt:variant>
    </vt:vector>
  </HeadingPairs>
  <TitlesOfParts>
    <vt:vector size="116" baseType="lpstr">
      <vt:lpstr>Arial</vt:lpstr>
      <vt:lpstr>Arial</vt:lpstr>
      <vt:lpstr>Broadway</vt:lpstr>
      <vt:lpstr>Calibri</vt:lpstr>
      <vt:lpstr>Comic Sans MS</vt:lpstr>
      <vt:lpstr>Courier New</vt:lpstr>
      <vt:lpstr>Haettenschweiler</vt:lpstr>
      <vt:lpstr>Open Sans</vt:lpstr>
      <vt:lpstr>Tahoma</vt:lpstr>
      <vt:lpstr>Times New Roman</vt:lpstr>
      <vt:lpstr>TimesNewRoman</vt:lpstr>
      <vt:lpstr>Wingdings</vt:lpstr>
      <vt:lpstr>Høyskolen Kristiania Rød</vt:lpstr>
      <vt:lpstr>VISIO</vt:lpstr>
      <vt:lpstr>PowerPoint Presentation</vt:lpstr>
      <vt:lpstr>Digital technology</vt:lpstr>
      <vt:lpstr>PowerPoint Presentation</vt:lpstr>
      <vt:lpstr>Today</vt:lpstr>
      <vt:lpstr>Booting</vt:lpstr>
      <vt:lpstr>The Boot &amp; Initialization Process</vt:lpstr>
      <vt:lpstr>Start-up (bootstrapping)</vt:lpstr>
      <vt:lpstr>Boot Procedure</vt:lpstr>
      <vt:lpstr>Boot Procedure</vt:lpstr>
      <vt:lpstr>BIOS</vt:lpstr>
      <vt:lpstr>UEFI (Unified Extensible Firmware Interface)</vt:lpstr>
      <vt:lpstr>UEFI was designed to overcome many limitations of the old BIOS</vt:lpstr>
      <vt:lpstr>PowerPoint Presentation</vt:lpstr>
      <vt:lpstr>What is an Operating System? (1)</vt:lpstr>
      <vt:lpstr>What is an operating system? (2)</vt:lpstr>
      <vt:lpstr>What is an operating system (OS)? (3)</vt:lpstr>
      <vt:lpstr>OS Organization</vt:lpstr>
      <vt:lpstr>Features of operating systems</vt:lpstr>
      <vt:lpstr>Analysis of OS «core»</vt:lpstr>
      <vt:lpstr>Operating system - main functions</vt:lpstr>
      <vt:lpstr>Process Management and Scheduling Memory Management</vt:lpstr>
      <vt:lpstr>Forms of Process Management</vt:lpstr>
      <vt:lpstr>Concepts</vt:lpstr>
      <vt:lpstr>Threads &amp; Multithreading</vt:lpstr>
      <vt:lpstr>Process Management and Scheduling</vt:lpstr>
      <vt:lpstr>Single Tasking and Batch Processing</vt:lpstr>
      <vt:lpstr>Single Tasking and Batch Processing</vt:lpstr>
      <vt:lpstr>Operating system - multitasking</vt:lpstr>
      <vt:lpstr>A Context Switch</vt:lpstr>
      <vt:lpstr>Multitasking</vt:lpstr>
      <vt:lpstr>Multiprocessing</vt:lpstr>
      <vt:lpstr>Memory Management</vt:lpstr>
      <vt:lpstr>Virtual Memory:  Paging and  Page Tables</vt:lpstr>
      <vt:lpstr>Page Faults and Swapping</vt:lpstr>
      <vt:lpstr>Resource Management</vt:lpstr>
      <vt:lpstr>Deadlock - Resource Management</vt:lpstr>
      <vt:lpstr>Programmer perspective: The core ("KERNEL")</vt:lpstr>
      <vt:lpstr>User mode vs core mode</vt:lpstr>
      <vt:lpstr>Processes and threads: Task manager</vt:lpstr>
      <vt:lpstr>OSX – Activity Monitor</vt:lpstr>
      <vt:lpstr>Linux: ps, top</vt:lpstr>
      <vt:lpstr>User perspective: THE SHELL</vt:lpstr>
      <vt:lpstr>User Interface</vt:lpstr>
      <vt:lpstr>User perspective: The shell</vt:lpstr>
      <vt:lpstr>”DOS” (cmd.exe) – UNIX/OSX (bash)</vt:lpstr>
      <vt:lpstr>Commands CMD vs BASH</vt:lpstr>
      <vt:lpstr>Commands and flags</vt:lpstr>
      <vt:lpstr>Commands and redirection</vt:lpstr>
      <vt:lpstr>Signals</vt:lpstr>
      <vt:lpstr>Why use command shell?</vt:lpstr>
      <vt:lpstr>File management</vt:lpstr>
      <vt:lpstr>Operating system files</vt:lpstr>
      <vt:lpstr>Abstraction</vt:lpstr>
      <vt:lpstr>File management as an OS Tasks</vt:lpstr>
      <vt:lpstr>File management</vt:lpstr>
      <vt:lpstr>Drivers</vt:lpstr>
      <vt:lpstr>Single and multiprocess Management</vt:lpstr>
      <vt:lpstr>Forms of Process Management</vt:lpstr>
      <vt:lpstr>Single Tasking and Batch Processing</vt:lpstr>
      <vt:lpstr>A Context Switch</vt:lpstr>
      <vt:lpstr>Multiprogramming &amp; Multitasking</vt:lpstr>
      <vt:lpstr>Multitasking</vt:lpstr>
      <vt:lpstr>Threads &amp; Multithreading</vt:lpstr>
      <vt:lpstr>Multiprocessing</vt:lpstr>
      <vt:lpstr>PowerPoint Presentation</vt:lpstr>
      <vt:lpstr>Interrupts</vt:lpstr>
      <vt:lpstr>Operating system - memory</vt:lpstr>
      <vt:lpstr>Schedule</vt:lpstr>
      <vt:lpstr>Different types of executable files</vt:lpstr>
      <vt:lpstr>The process (thread)'s Memory</vt:lpstr>
      <vt:lpstr>PowerPoint Presentation</vt:lpstr>
      <vt:lpstr>HISTORY</vt:lpstr>
      <vt:lpstr>Operating system - early development</vt:lpstr>
      <vt:lpstr>Operating system - further development</vt:lpstr>
      <vt:lpstr>Specialized operating systems</vt:lpstr>
      <vt:lpstr>Operating systems</vt:lpstr>
      <vt:lpstr>DOS</vt:lpstr>
      <vt:lpstr>DOS - UNIX</vt:lpstr>
      <vt:lpstr>UNIX history</vt:lpstr>
      <vt:lpstr>MULTI-TASKING</vt:lpstr>
      <vt:lpstr>Microsoft Windows</vt:lpstr>
      <vt:lpstr>Windows</vt:lpstr>
      <vt:lpstr>Windows</vt:lpstr>
      <vt:lpstr>Windows</vt:lpstr>
      <vt:lpstr>Windows</vt:lpstr>
      <vt:lpstr>OSX (prehistory)</vt:lpstr>
      <vt:lpstr>OSX </vt:lpstr>
      <vt:lpstr>Summary</vt:lpstr>
      <vt:lpstr>Operating system - general requirements</vt:lpstr>
      <vt:lpstr>What should we know?</vt:lpstr>
      <vt:lpstr>EXERCISE</vt:lpstr>
      <vt:lpstr>For optional self-study</vt:lpstr>
      <vt:lpstr>PC system organization</vt:lpstr>
      <vt:lpstr>Abstraction</vt:lpstr>
      <vt:lpstr>System call</vt:lpstr>
      <vt:lpstr>Process created (Unix) - fork ()</vt:lpstr>
      <vt:lpstr>Virtual memory</vt:lpstr>
      <vt:lpstr>Compilation</vt:lpstr>
      <vt:lpstr>LEVELS for safety and measures</vt:lpstr>
      <vt:lpstr>Security and file system</vt:lpstr>
      <vt:lpstr>Operating system - I / O control</vt:lpstr>
      <vt:lpstr>Interrupt (og Exception) Handling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Brita Andrea Jerijærvi</dc:creator>
  <cp:lastModifiedBy>T R</cp:lastModifiedBy>
  <cp:revision>211</cp:revision>
  <dcterms:created xsi:type="dcterms:W3CDTF">2018-01-16T11:40:08Z</dcterms:created>
  <dcterms:modified xsi:type="dcterms:W3CDTF">2022-10-11T10:06:01Z</dcterms:modified>
</cp:coreProperties>
</file>